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87774"/>
  </p:normalViewPr>
  <p:slideViewPr>
    <p:cSldViewPr snapToGrid="0" snapToObjects="1">
      <p:cViewPr varScale="1">
        <p:scale>
          <a:sx n="87" d="100"/>
          <a:sy n="87" d="100"/>
        </p:scale>
        <p:origin x="22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2021. 11. 9.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9.sv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6.png"/><Relationship Id="rId7" Type="http://schemas.openxmlformats.org/officeDocument/2006/relationships/image" Target="../media/image39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47.png"/><Relationship Id="rId9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4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0.png"/><Relationship Id="rId5" Type="http://schemas.microsoft.com/office/2007/relationships/hdphoto" Target="../media/hdphoto3.wdp"/><Relationship Id="rId10" Type="http://schemas.openxmlformats.org/officeDocument/2006/relationships/image" Target="../media/image39.svg"/><Relationship Id="rId4" Type="http://schemas.openxmlformats.org/officeDocument/2006/relationships/image" Target="../media/image47.png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6.png"/><Relationship Id="rId5" Type="http://schemas.microsoft.com/office/2007/relationships/hdphoto" Target="../media/hdphoto4.wdp"/><Relationship Id="rId15" Type="http://schemas.openxmlformats.org/officeDocument/2006/relationships/image" Target="../media/image52.svg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6.png"/><Relationship Id="rId5" Type="http://schemas.microsoft.com/office/2007/relationships/hdphoto" Target="../media/hdphoto5.wdp"/><Relationship Id="rId15" Type="http://schemas.openxmlformats.org/officeDocument/2006/relationships/image" Target="../media/image52.svg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40.png"/><Relationship Id="rId1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39.svg"/><Relationship Id="rId17" Type="http://schemas.openxmlformats.org/officeDocument/2006/relationships/image" Target="../media/image48.png"/><Relationship Id="rId2" Type="http://schemas.openxmlformats.org/officeDocument/2006/relationships/image" Target="../media/image43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5" Type="http://schemas.microsoft.com/office/2007/relationships/hdphoto" Target="../media/hdphoto6.wdp"/><Relationship Id="rId15" Type="http://schemas.openxmlformats.org/officeDocument/2006/relationships/image" Target="../media/image44.png"/><Relationship Id="rId10" Type="http://schemas.openxmlformats.org/officeDocument/2006/relationships/image" Target="../media/image52.sv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41.svg"/><Relationship Id="rId17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0.png"/><Relationship Id="rId5" Type="http://schemas.openxmlformats.org/officeDocument/2006/relationships/image" Target="../media/image49.png"/><Relationship Id="rId15" Type="http://schemas.microsoft.com/office/2007/relationships/hdphoto" Target="../media/hdphoto8.wdp"/><Relationship Id="rId10" Type="http://schemas.openxmlformats.org/officeDocument/2006/relationships/image" Target="../media/image39.sv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microsoft.com/office/2007/relationships/hdphoto" Target="../media/hdphoto7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7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21" Type="http://schemas.openxmlformats.org/officeDocument/2006/relationships/image" Target="../media/image53.png"/><Relationship Id="rId7" Type="http://schemas.openxmlformats.org/officeDocument/2006/relationships/image" Target="../media/image51.png"/><Relationship Id="rId12" Type="http://schemas.openxmlformats.org/officeDocument/2006/relationships/image" Target="../media/image41.svg"/><Relationship Id="rId17" Type="http://schemas.openxmlformats.org/officeDocument/2006/relationships/image" Target="../media/image55.svg"/><Relationship Id="rId2" Type="http://schemas.openxmlformats.org/officeDocument/2006/relationships/image" Target="../media/image43.png"/><Relationship Id="rId16" Type="http://schemas.openxmlformats.org/officeDocument/2006/relationships/image" Target="../media/image5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0.png"/><Relationship Id="rId5" Type="http://schemas.openxmlformats.org/officeDocument/2006/relationships/image" Target="../media/image49.png"/><Relationship Id="rId15" Type="http://schemas.microsoft.com/office/2007/relationships/hdphoto" Target="../media/hdphoto10.wdp"/><Relationship Id="rId10" Type="http://schemas.openxmlformats.org/officeDocument/2006/relationships/image" Target="../media/image39.svg"/><Relationship Id="rId19" Type="http://schemas.openxmlformats.org/officeDocument/2006/relationships/image" Target="../media/image57.sv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microsoft.com/office/2007/relationships/hdphoto" Target="../media/hdphoto12.wdp"/><Relationship Id="rId18" Type="http://schemas.openxmlformats.org/officeDocument/2006/relationships/image" Target="../media/image55.svg"/><Relationship Id="rId3" Type="http://schemas.openxmlformats.org/officeDocument/2006/relationships/image" Target="../media/image46.png"/><Relationship Id="rId21" Type="http://schemas.openxmlformats.org/officeDocument/2006/relationships/image" Target="../media/image41.svg"/><Relationship Id="rId7" Type="http://schemas.openxmlformats.org/officeDocument/2006/relationships/image" Target="../media/image51.png"/><Relationship Id="rId12" Type="http://schemas.microsoft.com/office/2007/relationships/hdphoto" Target="../media/hdphoto11.wdp"/><Relationship Id="rId17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39.svg"/><Relationship Id="rId19" Type="http://schemas.openxmlformats.org/officeDocument/2006/relationships/image" Target="../media/image59.jpe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sv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svg"/><Relationship Id="rId5" Type="http://schemas.openxmlformats.org/officeDocument/2006/relationships/image" Target="../media/image55.svg"/><Relationship Id="rId10" Type="http://schemas.openxmlformats.org/officeDocument/2006/relationships/image" Target="../media/image38.png"/><Relationship Id="rId4" Type="http://schemas.openxmlformats.org/officeDocument/2006/relationships/image" Target="../media/image54.png"/><Relationship Id="rId9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png"/><Relationship Id="rId3" Type="http://schemas.openxmlformats.org/officeDocument/2006/relationships/image" Target="../media/image41.svg"/><Relationship Id="rId7" Type="http://schemas.openxmlformats.org/officeDocument/2006/relationships/image" Target="../media/image37.png"/><Relationship Id="rId12" Type="http://schemas.openxmlformats.org/officeDocument/2006/relationships/image" Target="../media/image63.svg"/><Relationship Id="rId2" Type="http://schemas.openxmlformats.org/officeDocument/2006/relationships/image" Target="../media/image40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62.png"/><Relationship Id="rId5" Type="http://schemas.openxmlformats.org/officeDocument/2006/relationships/image" Target="../media/image55.svg"/><Relationship Id="rId15" Type="http://schemas.openxmlformats.org/officeDocument/2006/relationships/image" Target="../media/image38.png"/><Relationship Id="rId10" Type="http://schemas.openxmlformats.org/officeDocument/2006/relationships/image" Target="../media/image61.sv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3.png"/><Relationship Id="rId18" Type="http://schemas.openxmlformats.org/officeDocument/2006/relationships/image" Target="../media/image37.png"/><Relationship Id="rId3" Type="http://schemas.openxmlformats.org/officeDocument/2006/relationships/image" Target="../media/image16.png"/><Relationship Id="rId21" Type="http://schemas.openxmlformats.org/officeDocument/2006/relationships/image" Target="../media/image68.png"/><Relationship Id="rId7" Type="http://schemas.openxmlformats.org/officeDocument/2006/relationships/image" Target="../media/image52.svg"/><Relationship Id="rId12" Type="http://schemas.openxmlformats.org/officeDocument/2006/relationships/image" Target="../media/image48.png"/><Relationship Id="rId17" Type="http://schemas.openxmlformats.org/officeDocument/2006/relationships/image" Target="../media/image42.png"/><Relationship Id="rId2" Type="http://schemas.openxmlformats.org/officeDocument/2006/relationships/image" Target="../media/image46.png"/><Relationship Id="rId16" Type="http://schemas.openxmlformats.org/officeDocument/2006/relationships/image" Target="../media/image59.jpe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5" Type="http://schemas.openxmlformats.org/officeDocument/2006/relationships/image" Target="../media/image55.svg"/><Relationship Id="rId10" Type="http://schemas.openxmlformats.org/officeDocument/2006/relationships/image" Target="../media/image40.png"/><Relationship Id="rId19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39.svg"/><Relationship Id="rId1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3.png"/><Relationship Id="rId18" Type="http://schemas.openxmlformats.org/officeDocument/2006/relationships/image" Target="../media/image37.png"/><Relationship Id="rId3" Type="http://schemas.openxmlformats.org/officeDocument/2006/relationships/image" Target="../media/image16.png"/><Relationship Id="rId21" Type="http://schemas.openxmlformats.org/officeDocument/2006/relationships/image" Target="../media/image68.png"/><Relationship Id="rId7" Type="http://schemas.openxmlformats.org/officeDocument/2006/relationships/image" Target="../media/image52.svg"/><Relationship Id="rId12" Type="http://schemas.openxmlformats.org/officeDocument/2006/relationships/image" Target="../media/image48.png"/><Relationship Id="rId17" Type="http://schemas.openxmlformats.org/officeDocument/2006/relationships/image" Target="../media/image42.png"/><Relationship Id="rId2" Type="http://schemas.openxmlformats.org/officeDocument/2006/relationships/image" Target="../media/image46.png"/><Relationship Id="rId16" Type="http://schemas.openxmlformats.org/officeDocument/2006/relationships/image" Target="../media/image59.jpe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5" Type="http://schemas.openxmlformats.org/officeDocument/2006/relationships/image" Target="../media/image55.svg"/><Relationship Id="rId10" Type="http://schemas.openxmlformats.org/officeDocument/2006/relationships/image" Target="../media/image40.png"/><Relationship Id="rId19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39.svg"/><Relationship Id="rId14" Type="http://schemas.openxmlformats.org/officeDocument/2006/relationships/image" Target="../media/image54.png"/><Relationship Id="rId2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13B3B-2D60-E44B-A791-D0C113DA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27" y="2709964"/>
            <a:ext cx="10564525" cy="465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63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1F9D95-92B0-D441-B93E-1DF00A00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6" y="2267526"/>
            <a:ext cx="9163709" cy="2147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5FC2C9-742A-2A46-BD06-FAC92CA00B2B}"/>
              </a:ext>
            </a:extLst>
          </p:cNvPr>
          <p:cNvSpPr/>
          <p:nvPr/>
        </p:nvSpPr>
        <p:spPr>
          <a:xfrm>
            <a:off x="1677724" y="2267526"/>
            <a:ext cx="1832093" cy="214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8A67-09C8-7C45-9D39-ED13C6E209C3}"/>
              </a:ext>
            </a:extLst>
          </p:cNvPr>
          <p:cNvSpPr txBox="1"/>
          <p:nvPr/>
        </p:nvSpPr>
        <p:spPr>
          <a:xfrm>
            <a:off x="1526582" y="4524291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solidFill>
                  <a:srgbClr val="FF0000"/>
                </a:solidFill>
              </a:rPr>
              <a:t>현재 테스트 해본 라이센스</a:t>
            </a:r>
            <a:endParaRPr kumimoji="1" lang="ko-Kore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E734A99-EFCF-1E47-A8D3-CE354AA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40" y="692425"/>
            <a:ext cx="8396165" cy="5012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4EDCF1-99EB-7C45-9CBC-A973CADC48C0}"/>
              </a:ext>
            </a:extLst>
          </p:cNvPr>
          <p:cNvCxnSpPr>
            <a:cxnSpLocks/>
          </p:cNvCxnSpPr>
          <p:nvPr/>
        </p:nvCxnSpPr>
        <p:spPr>
          <a:xfrm>
            <a:off x="3160643" y="146105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6CB49A-1ED5-5A49-BF66-5870716AE872}"/>
              </a:ext>
            </a:extLst>
          </p:cNvPr>
          <p:cNvSpPr txBox="1"/>
          <p:nvPr/>
        </p:nvSpPr>
        <p:spPr>
          <a:xfrm>
            <a:off x="4343400" y="1307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87A98-03B4-B446-99DB-A18C303625C2}"/>
              </a:ext>
            </a:extLst>
          </p:cNvPr>
          <p:cNvCxnSpPr>
            <a:cxnSpLocks/>
          </p:cNvCxnSpPr>
          <p:nvPr/>
        </p:nvCxnSpPr>
        <p:spPr>
          <a:xfrm>
            <a:off x="3017799" y="21549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D17F34-30C1-AC40-8E7D-4127E7173680}"/>
              </a:ext>
            </a:extLst>
          </p:cNvPr>
          <p:cNvCxnSpPr>
            <a:cxnSpLocks/>
          </p:cNvCxnSpPr>
          <p:nvPr/>
        </p:nvCxnSpPr>
        <p:spPr>
          <a:xfrm>
            <a:off x="3017799" y="23835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9BADA7-B818-A845-B441-8F31F5F6BE2B}"/>
              </a:ext>
            </a:extLst>
          </p:cNvPr>
          <p:cNvSpPr txBox="1"/>
          <p:nvPr/>
        </p:nvSpPr>
        <p:spPr>
          <a:xfrm>
            <a:off x="4200556" y="199113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E931F-21FF-9F4C-BDE7-7F2CAACB853F}"/>
              </a:ext>
            </a:extLst>
          </p:cNvPr>
          <p:cNvSpPr txBox="1"/>
          <p:nvPr/>
        </p:nvSpPr>
        <p:spPr>
          <a:xfrm>
            <a:off x="4200556" y="226943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E73B-856D-534B-93DF-2C17D834D72F}"/>
              </a:ext>
            </a:extLst>
          </p:cNvPr>
          <p:cNvCxnSpPr>
            <a:cxnSpLocks/>
          </p:cNvCxnSpPr>
          <p:nvPr/>
        </p:nvCxnSpPr>
        <p:spPr>
          <a:xfrm>
            <a:off x="3379304" y="3756991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2987B1-D580-E14A-B582-C7BC8F0756AE}"/>
              </a:ext>
            </a:extLst>
          </p:cNvPr>
          <p:cNvSpPr txBox="1"/>
          <p:nvPr/>
        </p:nvSpPr>
        <p:spPr>
          <a:xfrm>
            <a:off x="4415695" y="36031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53E900-D426-D140-BFA4-42311BE2CA0E}"/>
              </a:ext>
            </a:extLst>
          </p:cNvPr>
          <p:cNvCxnSpPr>
            <a:cxnSpLocks/>
          </p:cNvCxnSpPr>
          <p:nvPr/>
        </p:nvCxnSpPr>
        <p:spPr>
          <a:xfrm>
            <a:off x="3286939" y="4280789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97E3C5-BA06-8949-ADCE-1C5728D7726D}"/>
              </a:ext>
            </a:extLst>
          </p:cNvPr>
          <p:cNvSpPr txBox="1"/>
          <p:nvPr/>
        </p:nvSpPr>
        <p:spPr>
          <a:xfrm>
            <a:off x="4323330" y="4126900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아이콘 </a:t>
            </a:r>
            <a:r>
              <a:rPr kumimoji="1" lang="en-US" altLang="ko-KR" sz="1400">
                <a:solidFill>
                  <a:srgbClr val="FF0000"/>
                </a:solidFill>
              </a:rPr>
              <a:t>ID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D3422C-29C4-3748-85BA-F99E81209EDD}"/>
              </a:ext>
            </a:extLst>
          </p:cNvPr>
          <p:cNvCxnSpPr>
            <a:cxnSpLocks/>
          </p:cNvCxnSpPr>
          <p:nvPr/>
        </p:nvCxnSpPr>
        <p:spPr>
          <a:xfrm>
            <a:off x="1981408" y="5130415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666E25-1736-2642-8CA9-8F9DC284AFDE}"/>
              </a:ext>
            </a:extLst>
          </p:cNvPr>
          <p:cNvSpPr txBox="1"/>
          <p:nvPr/>
        </p:nvSpPr>
        <p:spPr>
          <a:xfrm>
            <a:off x="3017799" y="497652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9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53F51-E2D3-A840-8BEE-26AA7B24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2" y="1079500"/>
            <a:ext cx="9394845" cy="43451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9BDA5F-37BB-7B45-821E-7F86ABAA0E9C}"/>
              </a:ext>
            </a:extLst>
          </p:cNvPr>
          <p:cNvCxnSpPr>
            <a:cxnSpLocks/>
          </p:cNvCxnSpPr>
          <p:nvPr/>
        </p:nvCxnSpPr>
        <p:spPr>
          <a:xfrm>
            <a:off x="6632891" y="190582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BF28AF-66CA-8648-8E5A-C5BF69AA0AD1}"/>
              </a:ext>
            </a:extLst>
          </p:cNvPr>
          <p:cNvSpPr txBox="1"/>
          <p:nvPr/>
        </p:nvSpPr>
        <p:spPr>
          <a:xfrm>
            <a:off x="7815648" y="17519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CBDCE4-3085-084E-B408-8E4795CB7755}"/>
              </a:ext>
            </a:extLst>
          </p:cNvPr>
          <p:cNvCxnSpPr>
            <a:cxnSpLocks/>
          </p:cNvCxnSpPr>
          <p:nvPr/>
        </p:nvCxnSpPr>
        <p:spPr>
          <a:xfrm>
            <a:off x="6632891" y="22374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C3B3D1-59CA-824E-AC59-98026712EDF2}"/>
              </a:ext>
            </a:extLst>
          </p:cNvPr>
          <p:cNvCxnSpPr>
            <a:cxnSpLocks/>
          </p:cNvCxnSpPr>
          <p:nvPr/>
        </p:nvCxnSpPr>
        <p:spPr>
          <a:xfrm>
            <a:off x="6632891" y="24660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4FB816-6682-3F44-BDDB-AF095F4C24E4}"/>
              </a:ext>
            </a:extLst>
          </p:cNvPr>
          <p:cNvSpPr txBox="1"/>
          <p:nvPr/>
        </p:nvSpPr>
        <p:spPr>
          <a:xfrm>
            <a:off x="7815648" y="20735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DD8-919B-EF4B-A639-2103E25D3AD4}"/>
              </a:ext>
            </a:extLst>
          </p:cNvPr>
          <p:cNvSpPr txBox="1"/>
          <p:nvPr/>
        </p:nvSpPr>
        <p:spPr>
          <a:xfrm>
            <a:off x="7815648" y="235187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A271E-F751-694E-92EA-E61596907AD9}"/>
              </a:ext>
            </a:extLst>
          </p:cNvPr>
          <p:cNvCxnSpPr>
            <a:cxnSpLocks/>
          </p:cNvCxnSpPr>
          <p:nvPr/>
        </p:nvCxnSpPr>
        <p:spPr>
          <a:xfrm>
            <a:off x="7134289" y="2755446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3CFCA-397A-F04B-A67E-33756A48E199}"/>
              </a:ext>
            </a:extLst>
          </p:cNvPr>
          <p:cNvSpPr txBox="1"/>
          <p:nvPr/>
        </p:nvSpPr>
        <p:spPr>
          <a:xfrm>
            <a:off x="8170680" y="26015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0ECF78-BD4B-C44A-BA54-48D909F1E8F7}"/>
              </a:ext>
            </a:extLst>
          </p:cNvPr>
          <p:cNvCxnSpPr>
            <a:cxnSpLocks/>
          </p:cNvCxnSpPr>
          <p:nvPr/>
        </p:nvCxnSpPr>
        <p:spPr>
          <a:xfrm>
            <a:off x="2500391" y="4858493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4161A-49AC-EB40-BE8C-FA31322EFE98}"/>
              </a:ext>
            </a:extLst>
          </p:cNvPr>
          <p:cNvSpPr txBox="1"/>
          <p:nvPr/>
        </p:nvSpPr>
        <p:spPr>
          <a:xfrm>
            <a:off x="3536782" y="470460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E88D2-464D-C642-8279-1F4EECE33C91}"/>
              </a:ext>
            </a:extLst>
          </p:cNvPr>
          <p:cNvSpPr txBox="1"/>
          <p:nvPr/>
        </p:nvSpPr>
        <p:spPr>
          <a:xfrm>
            <a:off x="3583459" y="2100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A78ECB-9CF3-6A47-A4CA-28DD2239E0C6}"/>
              </a:ext>
            </a:extLst>
          </p:cNvPr>
          <p:cNvSpPr/>
          <p:nvPr/>
        </p:nvSpPr>
        <p:spPr>
          <a:xfrm>
            <a:off x="5209601" y="2025075"/>
            <a:ext cx="42083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800"/>
              <a:t>[</a:t>
            </a:r>
            <a:r>
              <a:rPr lang="ko-KR" altLang="en-US" sz="2800"/>
              <a:t> </a:t>
            </a:r>
            <a:r>
              <a:rPr lang="ko-Kore-KR" altLang="en-US" sz="2800"/>
              <a:t>[0, 1, 2, 3],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[4, 0, 5, 6],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[7, 1, 0, 2],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[3, 4, 5, 0]</a:t>
            </a:r>
            <a:r>
              <a:rPr lang="ko-KR" altLang="en-US" sz="2800"/>
              <a:t> </a:t>
            </a:r>
            <a:r>
              <a:rPr lang="ko-Kore-KR" altLang="en-US" sz="2800"/>
              <a:t>]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AFAEFA-C1FE-824D-87F6-893A86653774}"/>
              </a:ext>
            </a:extLst>
          </p:cNvPr>
          <p:cNvCxnSpPr/>
          <p:nvPr/>
        </p:nvCxnSpPr>
        <p:spPr>
          <a:xfrm>
            <a:off x="6358759" y="2025075"/>
            <a:ext cx="0" cy="193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28526B8-DC18-AC4B-A7BE-43E9CD36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98" y="4554264"/>
            <a:ext cx="7937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A51BDD-1BE1-4742-B289-CC72D4E5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0" y="797776"/>
            <a:ext cx="4067810" cy="4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082A-4437-1042-8086-758B1D7B170A}"/>
              </a:ext>
            </a:extLst>
          </p:cNvPr>
          <p:cNvSpPr/>
          <p:nvPr/>
        </p:nvSpPr>
        <p:spPr>
          <a:xfrm>
            <a:off x="1371600" y="2025074"/>
            <a:ext cx="80463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6600"/>
              <a:t>[</a:t>
            </a:r>
            <a:r>
              <a:rPr lang="ko-KR" altLang="en-US" sz="6600"/>
              <a:t> </a:t>
            </a:r>
            <a:r>
              <a:rPr lang="ko-Kore-KR" altLang="en-US" sz="6600"/>
              <a:t>[0, 1, 2, 3],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[4, 0, 5, 6],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[7, 1, 0, 2],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[3, 4, 5, 0]</a:t>
            </a:r>
            <a:r>
              <a:rPr lang="ko-KR" altLang="en-US" sz="6600"/>
              <a:t> </a:t>
            </a:r>
            <a:r>
              <a:rPr lang="ko-Kore-KR" altLang="en-US" sz="6600"/>
              <a:t>]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507641-FD94-0B46-AF16-EA17E4982CA1}"/>
              </a:ext>
            </a:extLst>
          </p:cNvPr>
          <p:cNvCxnSpPr>
            <a:cxnSpLocks/>
          </p:cNvCxnSpPr>
          <p:nvPr/>
        </p:nvCxnSpPr>
        <p:spPr>
          <a:xfrm>
            <a:off x="4032418" y="2025074"/>
            <a:ext cx="0" cy="415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47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A47A3-213E-FA44-93AE-56D72E98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2" y="1559010"/>
            <a:ext cx="27559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B2604-52F3-7643-A348-A29A00F89744}"/>
              </a:ext>
            </a:extLst>
          </p:cNvPr>
          <p:cNvSpPr txBox="1"/>
          <p:nvPr/>
        </p:nvSpPr>
        <p:spPr>
          <a:xfrm>
            <a:off x="1037968" y="33610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컨퍼런스</a:t>
            </a:r>
            <a:endParaRPr kumimoji="1" lang="en-US" altLang="ko-Kore-KR"/>
          </a:p>
          <a:p>
            <a:r>
              <a:rPr kumimoji="1" lang="ko-KR" altLang="en-US"/>
              <a:t>온라인</a:t>
            </a:r>
            <a:endParaRPr kumimoji="1"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6619A-F78A-F54C-A41B-0A549D08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30" y="1559010"/>
            <a:ext cx="2553043" cy="1534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43974-5A10-4B47-BD26-76DD92223EB3}"/>
              </a:ext>
            </a:extLst>
          </p:cNvPr>
          <p:cNvSpPr txBox="1"/>
          <p:nvPr/>
        </p:nvSpPr>
        <p:spPr>
          <a:xfrm>
            <a:off x="4893276" y="3509319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웨비나</a:t>
            </a:r>
            <a:endParaRPr kumimoji="1" lang="en-US" altLang="ko-KR"/>
          </a:p>
          <a:p>
            <a:r>
              <a:rPr kumimoji="1" lang="ko-KR" altLang="en-US"/>
              <a:t>클라우드</a:t>
            </a:r>
            <a:endParaRPr kumimoji="1" lang="en-US" altLang="ko-KR"/>
          </a:p>
          <a:p>
            <a:r>
              <a:rPr kumimoji="1" lang="ko-KR" altLang="en-US"/>
              <a:t>온라인</a:t>
            </a:r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89B46E-70D8-6844-8F9D-F678E176B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13" y="1536625"/>
            <a:ext cx="2553043" cy="1599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66C9B-2304-D54C-85EE-8DABDC6DFE91}"/>
              </a:ext>
            </a:extLst>
          </p:cNvPr>
          <p:cNvSpPr txBox="1"/>
          <p:nvPr/>
        </p:nvSpPr>
        <p:spPr>
          <a:xfrm>
            <a:off x="8365524" y="357110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경진대회</a:t>
            </a:r>
            <a:endParaRPr kumimoji="1" lang="en-US" altLang="ko-Kore-KR"/>
          </a:p>
          <a:p>
            <a:r>
              <a:rPr kumimoji="1" lang="en-US" altLang="ko-Kore-KR"/>
              <a:t>AI</a:t>
            </a:r>
          </a:p>
          <a:p>
            <a:r>
              <a:rPr kumimoji="1" lang="ko-KR" altLang="en-US"/>
              <a:t>온라인</a:t>
            </a:r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B1B69-3052-9345-9FDB-45152FC6E1F7}"/>
              </a:ext>
            </a:extLst>
          </p:cNvPr>
          <p:cNvSpPr txBox="1"/>
          <p:nvPr/>
        </p:nvSpPr>
        <p:spPr>
          <a:xfrm>
            <a:off x="1198485" y="4927107"/>
            <a:ext cx="1066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DevEvent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name</a:t>
            </a:r>
          </a:p>
          <a:p>
            <a:r>
              <a:rPr kumimoji="1" lang="en-US" altLang="ko-Kore-KR"/>
              <a:t>tags</a:t>
            </a:r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7F59D-6403-CB49-BC49-4FB9DB2890DA}"/>
              </a:ext>
            </a:extLst>
          </p:cNvPr>
          <p:cNvSpPr txBox="1"/>
          <p:nvPr/>
        </p:nvSpPr>
        <p:spPr>
          <a:xfrm>
            <a:off x="2980918" y="4927107"/>
            <a:ext cx="1878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DevEvent_Tag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dev_event_id (FK)</a:t>
            </a:r>
          </a:p>
          <a:p>
            <a:r>
              <a:rPr kumimoji="1" lang="en-US" altLang="ko-Kore-KR"/>
              <a:t>tag_id (FK)</a:t>
            </a:r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39E68-AC63-6C48-A647-14C36759E88D}"/>
              </a:ext>
            </a:extLst>
          </p:cNvPr>
          <p:cNvSpPr txBox="1"/>
          <p:nvPr/>
        </p:nvSpPr>
        <p:spPr>
          <a:xfrm>
            <a:off x="5163189" y="4927107"/>
            <a:ext cx="792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Tag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name</a:t>
            </a:r>
          </a:p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98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7F25F7-D112-644E-9CE1-9366D74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26" y="257616"/>
            <a:ext cx="8212719" cy="518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C476-9E82-C54A-B358-270EB1237D8D}"/>
              </a:ext>
            </a:extLst>
          </p:cNvPr>
          <p:cNvSpPr txBox="1"/>
          <p:nvPr/>
        </p:nvSpPr>
        <p:spPr>
          <a:xfrm>
            <a:off x="2747087" y="5822731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/>
              <a:t>*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위</a:t>
            </a:r>
            <a:r>
              <a:rPr kumimoji="1" lang="ko-KR" altLang="en-US" sz="1400" i="1"/>
              <a:t> 화면은</a:t>
            </a:r>
            <a:r>
              <a:rPr kumimoji="1" lang="ko-Kore-KR" altLang="en-US" sz="1400" i="1"/>
              <a:t>이해를</a:t>
            </a:r>
            <a:r>
              <a:rPr kumimoji="1" lang="ko-KR" altLang="en-US" sz="1400" i="1"/>
              <a:t> 돕기 위해 즉석으로 만들어본 것으로</a:t>
            </a:r>
            <a:r>
              <a:rPr kumimoji="1" lang="en-US" altLang="ko-KR" sz="1400" i="1"/>
              <a:t>,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실제</a:t>
            </a:r>
            <a:r>
              <a:rPr kumimoji="1" lang="ko-KR" altLang="en-US" sz="1400" i="1"/>
              <a:t> 웹 페이지와는 무관합니다</a:t>
            </a:r>
            <a:r>
              <a:rPr kumimoji="1" lang="en-US" altLang="ko-KR" sz="1400" i="1"/>
              <a:t>.</a:t>
            </a:r>
            <a:r>
              <a:rPr kumimoji="1" lang="ko-KR" altLang="en-US" sz="1400" i="1"/>
              <a:t> </a:t>
            </a:r>
            <a:endParaRPr kumimoji="1" lang="ko-Kore-KR" altLang="en-US" sz="1400" i="1"/>
          </a:p>
        </p:txBody>
      </p:sp>
    </p:spTree>
    <p:extLst>
      <p:ext uri="{BB962C8B-B14F-4D97-AF65-F5344CB8AC3E}">
        <p14:creationId xmlns:p14="http://schemas.microsoft.com/office/powerpoint/2010/main" val="256221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7F78FA-4C2A-444F-9C7E-E1AEA81F2EA9}"/>
              </a:ext>
            </a:extLst>
          </p:cNvPr>
          <p:cNvGrpSpPr/>
          <p:nvPr/>
        </p:nvGrpSpPr>
        <p:grpSpPr>
          <a:xfrm>
            <a:off x="1907326" y="82956"/>
            <a:ext cx="8212719" cy="6471956"/>
            <a:chOff x="1907326" y="257616"/>
            <a:chExt cx="8212719" cy="64719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A7F25F7-D112-644E-9CE1-9366D74C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326" y="257616"/>
              <a:ext cx="8212719" cy="518487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9092BE-AD1A-A546-820D-24575EB33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907326" y="5406585"/>
              <a:ext cx="8212719" cy="1322987"/>
            </a:xfrm>
            <a:prstGeom prst="rect">
              <a:avLst/>
            </a:prstGeom>
          </p:spPr>
        </p:pic>
      </p:grp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5E5098D-7A73-A64E-B54B-77E6AB8A6CD8}"/>
              </a:ext>
            </a:extLst>
          </p:cNvPr>
          <p:cNvSpPr/>
          <p:nvPr/>
        </p:nvSpPr>
        <p:spPr>
          <a:xfrm>
            <a:off x="3644612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8456346-60AC-C041-A070-556983128D5E}"/>
              </a:ext>
            </a:extLst>
          </p:cNvPr>
          <p:cNvSpPr/>
          <p:nvPr/>
        </p:nvSpPr>
        <p:spPr>
          <a:xfrm>
            <a:off x="6181328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1C6056-F417-C044-8F99-1752B877BD09}"/>
              </a:ext>
            </a:extLst>
          </p:cNvPr>
          <p:cNvSpPr/>
          <p:nvPr/>
        </p:nvSpPr>
        <p:spPr>
          <a:xfrm>
            <a:off x="8698498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9994696-FD79-3E44-BF46-CD0FE9B258C0}"/>
              </a:ext>
            </a:extLst>
          </p:cNvPr>
          <p:cNvSpPr/>
          <p:nvPr/>
        </p:nvSpPr>
        <p:spPr>
          <a:xfrm>
            <a:off x="2894987" y="4713344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F5A2572-665B-564D-8BA3-DB07E3E52526}"/>
              </a:ext>
            </a:extLst>
          </p:cNvPr>
          <p:cNvSpPr/>
          <p:nvPr/>
        </p:nvSpPr>
        <p:spPr>
          <a:xfrm>
            <a:off x="5409507" y="4713344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D1C8DD6-8EB1-4946-9E28-BBDB4D283D7C}"/>
              </a:ext>
            </a:extLst>
          </p:cNvPr>
          <p:cNvSpPr/>
          <p:nvPr/>
        </p:nvSpPr>
        <p:spPr>
          <a:xfrm>
            <a:off x="8027398" y="4713344"/>
            <a:ext cx="567086" cy="279896"/>
          </a:xfrm>
          <a:prstGeom prst="roundRect">
            <a:avLst/>
          </a:prstGeom>
          <a:solidFill>
            <a:srgbClr val="5C5CFF">
              <a:alpha val="44000"/>
            </a:srgbClr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BC870F3-E39B-9742-83E6-3439E157F2C0}"/>
              </a:ext>
            </a:extLst>
          </p:cNvPr>
          <p:cNvSpPr/>
          <p:nvPr/>
        </p:nvSpPr>
        <p:spPr>
          <a:xfrm>
            <a:off x="6405326" y="1915459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A813D13-629F-9C49-899E-88EEE5DD5EC9}"/>
              </a:ext>
            </a:extLst>
          </p:cNvPr>
          <p:cNvSpPr/>
          <p:nvPr/>
        </p:nvSpPr>
        <p:spPr>
          <a:xfrm>
            <a:off x="7218307" y="1915459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902B106-A9F2-704D-9846-72447F691512}"/>
              </a:ext>
            </a:extLst>
          </p:cNvPr>
          <p:cNvSpPr/>
          <p:nvPr/>
        </p:nvSpPr>
        <p:spPr>
          <a:xfrm>
            <a:off x="7908309" y="1915459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2A864B2-3A2E-0443-8149-876F19FB9C00}"/>
              </a:ext>
            </a:extLst>
          </p:cNvPr>
          <p:cNvSpPr/>
          <p:nvPr/>
        </p:nvSpPr>
        <p:spPr>
          <a:xfrm>
            <a:off x="8689320" y="1915459"/>
            <a:ext cx="567086" cy="279896"/>
          </a:xfrm>
          <a:prstGeom prst="roundRect">
            <a:avLst/>
          </a:prstGeom>
          <a:solidFill>
            <a:srgbClr val="9D9FE8"/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165B94-CC4A-964B-8F04-2160323A1DCF}"/>
              </a:ext>
            </a:extLst>
          </p:cNvPr>
          <p:cNvSpPr/>
          <p:nvPr/>
        </p:nvSpPr>
        <p:spPr>
          <a:xfrm flipH="1">
            <a:off x="5075428" y="2640460"/>
            <a:ext cx="2067439" cy="2496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4FEBB3-DEC9-C948-9F95-C48BD93519E4}"/>
              </a:ext>
            </a:extLst>
          </p:cNvPr>
          <p:cNvSpPr/>
          <p:nvPr/>
        </p:nvSpPr>
        <p:spPr>
          <a:xfrm>
            <a:off x="7974556" y="4668033"/>
            <a:ext cx="1324943" cy="370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88BA2-15B4-BD48-B092-3869A8109F43}"/>
              </a:ext>
            </a:extLst>
          </p:cNvPr>
          <p:cNvSpPr txBox="1"/>
          <p:nvPr/>
        </p:nvSpPr>
        <p:spPr>
          <a:xfrm>
            <a:off x="5857810" y="5712939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>
                <a:solidFill>
                  <a:schemeClr val="bg1"/>
                </a:solidFill>
              </a:rPr>
              <a:t>‘</a:t>
            </a:r>
            <a:r>
              <a:rPr kumimoji="1" lang="ko-Kore-KR" altLang="en-US" sz="1600">
                <a:solidFill>
                  <a:schemeClr val="bg1"/>
                </a:solidFill>
              </a:rPr>
              <a:t>개발자</a:t>
            </a:r>
            <a:r>
              <a:rPr kumimoji="1" lang="ko-KR" altLang="en-US" sz="1600">
                <a:solidFill>
                  <a:schemeClr val="bg1"/>
                </a:solidFill>
              </a:rPr>
              <a:t> 행사</a:t>
            </a:r>
            <a:r>
              <a:rPr kumimoji="1" lang="en-US" altLang="ko-KR" sz="1600">
                <a:solidFill>
                  <a:schemeClr val="bg1"/>
                </a:solidFill>
              </a:rPr>
              <a:t>’</a:t>
            </a:r>
            <a:r>
              <a:rPr kumimoji="1" lang="ko-Kore-KR" altLang="en-US" sz="1600">
                <a:solidFill>
                  <a:schemeClr val="bg1"/>
                </a:solidFill>
              </a:rPr>
              <a:t> </a:t>
            </a:r>
            <a:r>
              <a:rPr kumimoji="1" lang="ko-KR" altLang="en-US" sz="1600">
                <a:solidFill>
                  <a:schemeClr val="bg1"/>
                </a:solidFill>
              </a:rPr>
              <a:t>와 </a:t>
            </a:r>
            <a:r>
              <a:rPr kumimoji="1" lang="en-US" altLang="ko-KR" sz="1600">
                <a:solidFill>
                  <a:schemeClr val="bg1"/>
                </a:solidFill>
              </a:rPr>
              <a:t>‘</a:t>
            </a:r>
            <a:r>
              <a:rPr kumimoji="1" lang="ko-KR" altLang="en-US" sz="1600">
                <a:solidFill>
                  <a:schemeClr val="bg1"/>
                </a:solidFill>
              </a:rPr>
              <a:t>태그</a:t>
            </a:r>
            <a:r>
              <a:rPr kumimoji="1" lang="en-US" altLang="ko-KR" sz="1600">
                <a:solidFill>
                  <a:schemeClr val="bg1"/>
                </a:solidFill>
              </a:rPr>
              <a:t>’</a:t>
            </a:r>
            <a:r>
              <a:rPr kumimoji="1" lang="ko-KR" altLang="en-US" sz="1600">
                <a:solidFill>
                  <a:schemeClr val="bg1"/>
                </a:solidFill>
              </a:rPr>
              <a:t> 는 </a:t>
            </a:r>
            <a:r>
              <a:rPr kumimoji="1" lang="en-US" altLang="ko-KR" sz="1600">
                <a:solidFill>
                  <a:schemeClr val="bg1"/>
                </a:solidFill>
              </a:rPr>
              <a:t>N:M</a:t>
            </a:r>
            <a:r>
              <a:rPr kumimoji="1" lang="ko-KR" altLang="en-US" sz="1600">
                <a:solidFill>
                  <a:schemeClr val="bg1"/>
                </a:solidFill>
              </a:rPr>
              <a:t> 맵핑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E04E7F-7C30-044E-867F-9DA36F09B879}"/>
              </a:ext>
            </a:extLst>
          </p:cNvPr>
          <p:cNvSpPr/>
          <p:nvPr/>
        </p:nvSpPr>
        <p:spPr>
          <a:xfrm>
            <a:off x="5911076" y="5564429"/>
            <a:ext cx="1233693" cy="6321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245EB25-8E8B-294B-BB0D-FD967E48FAFC}"/>
              </a:ext>
            </a:extLst>
          </p:cNvPr>
          <p:cNvSpPr/>
          <p:nvPr/>
        </p:nvSpPr>
        <p:spPr>
          <a:xfrm>
            <a:off x="7378343" y="5641918"/>
            <a:ext cx="596214" cy="483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구부러진 연결선[U] 39">
            <a:extLst>
              <a:ext uri="{FF2B5EF4-FFF2-40B4-BE49-F238E27FC236}">
                <a16:creationId xmlns:a16="http://schemas.microsoft.com/office/drawing/2014/main" id="{4572115D-F790-4546-9ADC-5578DD8848AC}"/>
              </a:ext>
            </a:extLst>
          </p:cNvPr>
          <p:cNvCxnSpPr>
            <a:stCxn id="24" idx="2"/>
            <a:endCxn id="33" idx="0"/>
          </p:cNvCxnSpPr>
          <p:nvPr/>
        </p:nvCxnSpPr>
        <p:spPr>
          <a:xfrm rot="16200000" flipH="1">
            <a:off x="6104861" y="5141366"/>
            <a:ext cx="427349" cy="418776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769CFB97-FF02-CF48-8D59-16FAE80CB987}"/>
              </a:ext>
            </a:extLst>
          </p:cNvPr>
          <p:cNvCxnSpPr>
            <a:cxnSpLocks/>
            <a:endCxn id="38" idx="0"/>
          </p:cNvCxnSpPr>
          <p:nvPr/>
        </p:nvCxnSpPr>
        <p:spPr>
          <a:xfrm rot="10800000" flipV="1">
            <a:off x="7676450" y="5038552"/>
            <a:ext cx="1012872" cy="603366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CCF1926-21EE-F546-AAB8-0F5C716A6FDA}"/>
              </a:ext>
            </a:extLst>
          </p:cNvPr>
          <p:cNvCxnSpPr/>
          <p:nvPr/>
        </p:nvCxnSpPr>
        <p:spPr>
          <a:xfrm>
            <a:off x="8181545" y="6051493"/>
            <a:ext cx="8518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7F25F7-D112-644E-9CE1-9366D74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26" y="257616"/>
            <a:ext cx="8212719" cy="518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C476-9E82-C54A-B358-270EB1237D8D}"/>
              </a:ext>
            </a:extLst>
          </p:cNvPr>
          <p:cNvSpPr txBox="1"/>
          <p:nvPr/>
        </p:nvSpPr>
        <p:spPr>
          <a:xfrm>
            <a:off x="2747087" y="5822731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/>
              <a:t>*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위</a:t>
            </a:r>
            <a:r>
              <a:rPr kumimoji="1" lang="ko-KR" altLang="en-US" sz="1400" i="1"/>
              <a:t> 화면은</a:t>
            </a:r>
            <a:r>
              <a:rPr kumimoji="1" lang="ko-Kore-KR" altLang="en-US" sz="1400" i="1"/>
              <a:t>이해를</a:t>
            </a:r>
            <a:r>
              <a:rPr kumimoji="1" lang="ko-KR" altLang="en-US" sz="1400" i="1"/>
              <a:t> 돕기 위해 즉석으로 만들어본 것으로</a:t>
            </a:r>
            <a:r>
              <a:rPr kumimoji="1" lang="en-US" altLang="ko-KR" sz="1400" i="1"/>
              <a:t>,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실제</a:t>
            </a:r>
            <a:r>
              <a:rPr kumimoji="1" lang="ko-KR" altLang="en-US" sz="1400" i="1"/>
              <a:t> 웹 페이지와는 무관합니다</a:t>
            </a:r>
            <a:r>
              <a:rPr kumimoji="1" lang="en-US" altLang="ko-KR" sz="1400" i="1"/>
              <a:t>.</a:t>
            </a:r>
            <a:r>
              <a:rPr kumimoji="1" lang="ko-KR" altLang="en-US" sz="1400" i="1"/>
              <a:t> </a:t>
            </a:r>
            <a:endParaRPr kumimoji="1" lang="ko-Kore-KR" altLang="en-US" sz="1400" i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5E5098D-7A73-A64E-B54B-77E6AB8A6CD8}"/>
              </a:ext>
            </a:extLst>
          </p:cNvPr>
          <p:cNvSpPr/>
          <p:nvPr/>
        </p:nvSpPr>
        <p:spPr>
          <a:xfrm>
            <a:off x="3644612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8456346-60AC-C041-A070-556983128D5E}"/>
              </a:ext>
            </a:extLst>
          </p:cNvPr>
          <p:cNvSpPr/>
          <p:nvPr/>
        </p:nvSpPr>
        <p:spPr>
          <a:xfrm>
            <a:off x="6181328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1C6056-F417-C044-8F99-1752B877BD09}"/>
              </a:ext>
            </a:extLst>
          </p:cNvPr>
          <p:cNvSpPr/>
          <p:nvPr/>
        </p:nvSpPr>
        <p:spPr>
          <a:xfrm>
            <a:off x="8698498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9994696-FD79-3E44-BF46-CD0FE9B258C0}"/>
              </a:ext>
            </a:extLst>
          </p:cNvPr>
          <p:cNvSpPr/>
          <p:nvPr/>
        </p:nvSpPr>
        <p:spPr>
          <a:xfrm>
            <a:off x="2894987" y="4888004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F5A2572-665B-564D-8BA3-DB07E3E52526}"/>
              </a:ext>
            </a:extLst>
          </p:cNvPr>
          <p:cNvSpPr/>
          <p:nvPr/>
        </p:nvSpPr>
        <p:spPr>
          <a:xfrm>
            <a:off x="5409507" y="4888004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D1C8DD6-8EB1-4946-9E28-BBDB4D283D7C}"/>
              </a:ext>
            </a:extLst>
          </p:cNvPr>
          <p:cNvSpPr/>
          <p:nvPr/>
        </p:nvSpPr>
        <p:spPr>
          <a:xfrm>
            <a:off x="8027398" y="4888004"/>
            <a:ext cx="567086" cy="279896"/>
          </a:xfrm>
          <a:prstGeom prst="roundRect">
            <a:avLst/>
          </a:prstGeom>
          <a:solidFill>
            <a:srgbClr val="5C5CFF">
              <a:alpha val="44000"/>
            </a:srgbClr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BC870F3-E39B-9742-83E6-3439E157F2C0}"/>
              </a:ext>
            </a:extLst>
          </p:cNvPr>
          <p:cNvSpPr/>
          <p:nvPr/>
        </p:nvSpPr>
        <p:spPr>
          <a:xfrm>
            <a:off x="6405326" y="2090119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A813D13-629F-9C49-899E-88EEE5DD5EC9}"/>
              </a:ext>
            </a:extLst>
          </p:cNvPr>
          <p:cNvSpPr/>
          <p:nvPr/>
        </p:nvSpPr>
        <p:spPr>
          <a:xfrm>
            <a:off x="7218307" y="2090119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902B106-A9F2-704D-9846-72447F691512}"/>
              </a:ext>
            </a:extLst>
          </p:cNvPr>
          <p:cNvSpPr/>
          <p:nvPr/>
        </p:nvSpPr>
        <p:spPr>
          <a:xfrm>
            <a:off x="7908309" y="2090119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2A864B2-3A2E-0443-8149-876F19FB9C00}"/>
              </a:ext>
            </a:extLst>
          </p:cNvPr>
          <p:cNvSpPr/>
          <p:nvPr/>
        </p:nvSpPr>
        <p:spPr>
          <a:xfrm>
            <a:off x="8689320" y="2090119"/>
            <a:ext cx="567086" cy="279896"/>
          </a:xfrm>
          <a:prstGeom prst="roundRect">
            <a:avLst/>
          </a:prstGeom>
          <a:solidFill>
            <a:srgbClr val="9D9FE8"/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874B99-BCDD-9840-93F5-051848C458CF}"/>
              </a:ext>
            </a:extLst>
          </p:cNvPr>
          <p:cNvSpPr/>
          <p:nvPr/>
        </p:nvSpPr>
        <p:spPr>
          <a:xfrm>
            <a:off x="2599362" y="2856216"/>
            <a:ext cx="1998000" cy="2393878"/>
          </a:xfrm>
          <a:prstGeom prst="rect">
            <a:avLst/>
          </a:prstGeom>
          <a:solidFill>
            <a:schemeClr val="tx1">
              <a:lumMod val="65000"/>
              <a:lumOff val="35000"/>
              <a:alpha val="838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5897-4374-8B4A-B21A-A62006FEF427}"/>
              </a:ext>
            </a:extLst>
          </p:cNvPr>
          <p:cNvSpPr/>
          <p:nvPr/>
        </p:nvSpPr>
        <p:spPr>
          <a:xfrm>
            <a:off x="7611840" y="2856216"/>
            <a:ext cx="1998000" cy="2393878"/>
          </a:xfrm>
          <a:prstGeom prst="rect">
            <a:avLst/>
          </a:prstGeom>
          <a:solidFill>
            <a:schemeClr val="tx1">
              <a:lumMod val="65000"/>
              <a:lumOff val="35000"/>
              <a:alpha val="838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010ABCD-2A52-2548-AA11-0720431BD520}"/>
              </a:ext>
            </a:extLst>
          </p:cNvPr>
          <p:cNvSpPr/>
          <p:nvPr/>
        </p:nvSpPr>
        <p:spPr>
          <a:xfrm>
            <a:off x="6405325" y="2090119"/>
            <a:ext cx="702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329B129-6AC3-AA4B-9ADC-693D06A5848A}"/>
              </a:ext>
            </a:extLst>
          </p:cNvPr>
          <p:cNvSpPr/>
          <p:nvPr/>
        </p:nvSpPr>
        <p:spPr>
          <a:xfrm>
            <a:off x="7214417" y="2090119"/>
            <a:ext cx="576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9B5D563-7642-1B47-B6AC-259FD4D11811}"/>
              </a:ext>
            </a:extLst>
          </p:cNvPr>
          <p:cNvSpPr/>
          <p:nvPr/>
        </p:nvSpPr>
        <p:spPr>
          <a:xfrm>
            <a:off x="8689320" y="2090119"/>
            <a:ext cx="576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2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A9516D-48FB-B749-A52F-CF62E43C2375}"/>
              </a:ext>
            </a:extLst>
          </p:cNvPr>
          <p:cNvSpPr/>
          <p:nvPr/>
        </p:nvSpPr>
        <p:spPr>
          <a:xfrm>
            <a:off x="945036" y="2761205"/>
            <a:ext cx="3037150" cy="3222020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2F42E6-C6A9-7644-9BD2-BEB34237F708}"/>
              </a:ext>
            </a:extLst>
          </p:cNvPr>
          <p:cNvGraphicFramePr>
            <a:graphicFrameLocks noGrp="1"/>
          </p:cNvGraphicFramePr>
          <p:nvPr/>
        </p:nvGraphicFramePr>
        <p:xfrm>
          <a:off x="945036" y="2767614"/>
          <a:ext cx="3037150" cy="32220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37150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6054E3-1AAE-BF41-BA50-72B87BB3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60575"/>
            <a:ext cx="9499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9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C6BFD-5213-6445-AC0F-8B57AF4BF533}"/>
              </a:ext>
            </a:extLst>
          </p:cNvPr>
          <p:cNvSpPr/>
          <p:nvPr/>
        </p:nvSpPr>
        <p:spPr>
          <a:xfrm>
            <a:off x="2945247" y="1059001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1BFDF8-12EF-2F45-9EAC-CB55AF3577B3}"/>
              </a:ext>
            </a:extLst>
          </p:cNvPr>
          <p:cNvGraphicFramePr>
            <a:graphicFrameLocks noGrp="1"/>
          </p:cNvGraphicFramePr>
          <p:nvPr/>
        </p:nvGraphicFramePr>
        <p:xfrm>
          <a:off x="2945247" y="1065409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C5FC97-38B9-E242-9A57-136E11CCD5AF}"/>
              </a:ext>
            </a:extLst>
          </p:cNvPr>
          <p:cNvSpPr/>
          <p:nvPr/>
        </p:nvSpPr>
        <p:spPr>
          <a:xfrm>
            <a:off x="5371206" y="1059000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25EF748-84B6-E649-9030-804FFC886DCE}"/>
              </a:ext>
            </a:extLst>
          </p:cNvPr>
          <p:cNvGraphicFramePr>
            <a:graphicFrameLocks noGrp="1"/>
          </p:cNvGraphicFramePr>
          <p:nvPr/>
        </p:nvGraphicFramePr>
        <p:xfrm>
          <a:off x="5371206" y="1065409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863C97-0BB2-584C-8AC2-F0027CDDFBE3}"/>
              </a:ext>
            </a:extLst>
          </p:cNvPr>
          <p:cNvSpPr/>
          <p:nvPr/>
        </p:nvSpPr>
        <p:spPr>
          <a:xfrm>
            <a:off x="8068381" y="1059001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CCF6A788-B159-5C41-B8D2-4F39FD3BA310}"/>
              </a:ext>
            </a:extLst>
          </p:cNvPr>
          <p:cNvGraphicFramePr>
            <a:graphicFrameLocks noGrp="1"/>
          </p:cNvGraphicFramePr>
          <p:nvPr/>
        </p:nvGraphicFramePr>
        <p:xfrm>
          <a:off x="8068381" y="1065409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30F8E3-3C31-FB46-A09A-EF9C678C4F3E}"/>
              </a:ext>
            </a:extLst>
          </p:cNvPr>
          <p:cNvGrpSpPr/>
          <p:nvPr/>
        </p:nvGrpSpPr>
        <p:grpSpPr>
          <a:xfrm>
            <a:off x="4394090" y="1634160"/>
            <a:ext cx="977958" cy="248591"/>
            <a:chOff x="4394090" y="1634160"/>
            <a:chExt cx="977958" cy="248591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E61CE6A1-6460-134D-8894-E370A298A4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E1CB9577-AD85-4842-9D23-AF7303ECC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90E5F9EB-FBD6-D94E-935C-197A2B5EBDE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27C717-4FF3-734B-A614-C4BC83F5C586}"/>
              </a:ext>
            </a:extLst>
          </p:cNvPr>
          <p:cNvGrpSpPr/>
          <p:nvPr/>
        </p:nvGrpSpPr>
        <p:grpSpPr>
          <a:xfrm rot="10800000">
            <a:off x="7090423" y="1661794"/>
            <a:ext cx="977958" cy="248591"/>
            <a:chOff x="4394090" y="1634160"/>
            <a:chExt cx="977958" cy="248591"/>
          </a:xfrm>
        </p:grpSpPr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43DC423-1808-ED4F-8234-B3549D0B713D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F3A336A4-5D59-FF43-BFCB-DD93D9A2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0A99E980-7D9D-E443-96E8-C2D89C76E37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5A76BA-98C6-BC4C-8ED3-846F0C3B1059}"/>
              </a:ext>
            </a:extLst>
          </p:cNvPr>
          <p:cNvSpPr/>
          <p:nvPr/>
        </p:nvSpPr>
        <p:spPr>
          <a:xfrm>
            <a:off x="5371206" y="4018253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B6E88226-2E63-ED48-B36A-B0AC14819247}"/>
              </a:ext>
            </a:extLst>
          </p:cNvPr>
          <p:cNvGraphicFramePr>
            <a:graphicFrameLocks noGrp="1"/>
          </p:cNvGraphicFramePr>
          <p:nvPr/>
        </p:nvGraphicFramePr>
        <p:xfrm>
          <a:off x="5371206" y="4024662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EDA03D-6C9F-1141-BAF3-85B0DF541E85}"/>
              </a:ext>
            </a:extLst>
          </p:cNvPr>
          <p:cNvSpPr/>
          <p:nvPr/>
        </p:nvSpPr>
        <p:spPr>
          <a:xfrm>
            <a:off x="8068381" y="401825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E6F5A470-B60E-314D-A1D5-8DB793B7C276}"/>
              </a:ext>
            </a:extLst>
          </p:cNvPr>
          <p:cNvGraphicFramePr>
            <a:graphicFrameLocks noGrp="1"/>
          </p:cNvGraphicFramePr>
          <p:nvPr/>
        </p:nvGraphicFramePr>
        <p:xfrm>
          <a:off x="8068381" y="402466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62F9CAEC-D0E4-2B44-B52C-CA6D2B7E33C0}"/>
              </a:ext>
            </a:extLst>
          </p:cNvPr>
          <p:cNvGrpSpPr/>
          <p:nvPr/>
        </p:nvGrpSpPr>
        <p:grpSpPr>
          <a:xfrm>
            <a:off x="4394090" y="4593413"/>
            <a:ext cx="977958" cy="248591"/>
            <a:chOff x="4394090" y="1634160"/>
            <a:chExt cx="977958" cy="248591"/>
          </a:xfrm>
        </p:grpSpPr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FF88ACA-493F-D144-AB19-6C8C9A4FF78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ACEEB3D7-2786-5648-82DA-8E3D41D3F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42B8548-6558-2C42-8300-8CCAB69B518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6397311-3B1D-BA47-8B47-CF22571C5521}"/>
              </a:ext>
            </a:extLst>
          </p:cNvPr>
          <p:cNvGrpSpPr/>
          <p:nvPr/>
        </p:nvGrpSpPr>
        <p:grpSpPr>
          <a:xfrm rot="10800000">
            <a:off x="7090423" y="4621047"/>
            <a:ext cx="977958" cy="248591"/>
            <a:chOff x="4394090" y="1634160"/>
            <a:chExt cx="977958" cy="248591"/>
          </a:xfrm>
        </p:grpSpPr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4D9B0D29-E613-174B-A057-1CEA8C3E75C2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23EA368-4BA7-E340-941C-C3ACAA8C8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AD8BF83C-5A49-AD47-9EBC-3AB4939F4DE0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90C579-14A6-CE4A-866E-E49D4ED35A6A}"/>
              </a:ext>
            </a:extLst>
          </p:cNvPr>
          <p:cNvSpPr/>
          <p:nvPr/>
        </p:nvSpPr>
        <p:spPr>
          <a:xfrm>
            <a:off x="2933275" y="4024662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1977109-39B4-1344-A38A-F9FD5B3CD7F3}"/>
              </a:ext>
            </a:extLst>
          </p:cNvPr>
          <p:cNvGraphicFramePr>
            <a:graphicFrameLocks noGrp="1"/>
          </p:cNvGraphicFramePr>
          <p:nvPr/>
        </p:nvGraphicFramePr>
        <p:xfrm>
          <a:off x="2933275" y="4031070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47AA5A-6F8A-B84B-AE28-DC17B8B3E4E4}"/>
              </a:ext>
            </a:extLst>
          </p:cNvPr>
          <p:cNvSpPr/>
          <p:nvPr/>
        </p:nvSpPr>
        <p:spPr>
          <a:xfrm>
            <a:off x="2920586" y="5207373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3DB30D-36A4-704B-BF7E-40CEF210264E}"/>
              </a:ext>
            </a:extLst>
          </p:cNvPr>
          <p:cNvSpPr txBox="1"/>
          <p:nvPr/>
        </p:nvSpPr>
        <p:spPr>
          <a:xfrm>
            <a:off x="3645007" y="6102209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21F4C65D-1704-1441-99D0-5D27EEE136A7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16200000" flipH="1">
            <a:off x="3776792" y="5510878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B0B755-14D3-5944-A864-C387117DC73C}"/>
              </a:ext>
            </a:extLst>
          </p:cNvPr>
          <p:cNvSpPr/>
          <p:nvPr/>
        </p:nvSpPr>
        <p:spPr>
          <a:xfrm>
            <a:off x="5368576" y="4018253"/>
            <a:ext cx="1719216" cy="160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959A8-FF8C-4F43-9F99-9D49F7E5A6F8}"/>
              </a:ext>
            </a:extLst>
          </p:cNvPr>
          <p:cNvSpPr txBox="1"/>
          <p:nvPr/>
        </p:nvSpPr>
        <p:spPr>
          <a:xfrm>
            <a:off x="6232697" y="6121398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태그로 분류 가능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69" name="구부러진 연결선[U] 68">
            <a:extLst>
              <a:ext uri="{FF2B5EF4-FFF2-40B4-BE49-F238E27FC236}">
                <a16:creationId xmlns:a16="http://schemas.microsoft.com/office/drawing/2014/main" id="{AA469A51-D810-E943-A906-CEFB3EB69967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rot="16200000" flipH="1">
            <a:off x="6292109" y="5562692"/>
            <a:ext cx="497832" cy="61958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39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A9516D-48FB-B749-A52F-CF62E43C2375}"/>
              </a:ext>
            </a:extLst>
          </p:cNvPr>
          <p:cNvSpPr/>
          <p:nvPr/>
        </p:nvSpPr>
        <p:spPr>
          <a:xfrm>
            <a:off x="1844235" y="3791409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2F42E6-C6A9-7644-9BD2-BEB34237F708}"/>
              </a:ext>
            </a:extLst>
          </p:cNvPr>
          <p:cNvGraphicFramePr>
            <a:graphicFrameLocks noGrp="1"/>
          </p:cNvGraphicFramePr>
          <p:nvPr/>
        </p:nvGraphicFramePr>
        <p:xfrm>
          <a:off x="1844235" y="3797817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94AA5-7261-C349-BF5D-83CC9ED42BF8}"/>
              </a:ext>
            </a:extLst>
          </p:cNvPr>
          <p:cNvSpPr/>
          <p:nvPr/>
        </p:nvSpPr>
        <p:spPr>
          <a:xfrm>
            <a:off x="4270194" y="3791408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BB67324-1F54-C64E-91A6-374AD50EFAD4}"/>
              </a:ext>
            </a:extLst>
          </p:cNvPr>
          <p:cNvGraphicFramePr>
            <a:graphicFrameLocks noGrp="1"/>
          </p:cNvGraphicFramePr>
          <p:nvPr/>
        </p:nvGraphicFramePr>
        <p:xfrm>
          <a:off x="4270194" y="3797817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11C355-4983-FF4A-95F3-7548C2A167B5}"/>
              </a:ext>
            </a:extLst>
          </p:cNvPr>
          <p:cNvSpPr/>
          <p:nvPr/>
        </p:nvSpPr>
        <p:spPr>
          <a:xfrm>
            <a:off x="6967369" y="3791409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28E899F6-CE40-8A42-A8FF-BF7768CB4D13}"/>
              </a:ext>
            </a:extLst>
          </p:cNvPr>
          <p:cNvGraphicFramePr>
            <a:graphicFrameLocks noGrp="1"/>
          </p:cNvGraphicFramePr>
          <p:nvPr/>
        </p:nvGraphicFramePr>
        <p:xfrm>
          <a:off x="6967369" y="3797817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C6BFD-5213-6445-AC0F-8B57AF4BF533}"/>
              </a:ext>
            </a:extLst>
          </p:cNvPr>
          <p:cNvSpPr/>
          <p:nvPr/>
        </p:nvSpPr>
        <p:spPr>
          <a:xfrm>
            <a:off x="1844235" y="48983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1BFDF8-12EF-2F45-9EAC-CB55AF3577B3}"/>
              </a:ext>
            </a:extLst>
          </p:cNvPr>
          <p:cNvGraphicFramePr>
            <a:graphicFrameLocks noGrp="1"/>
          </p:cNvGraphicFramePr>
          <p:nvPr/>
        </p:nvGraphicFramePr>
        <p:xfrm>
          <a:off x="1844235" y="49624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C5FC97-38B9-E242-9A57-136E11CCD5AF}"/>
              </a:ext>
            </a:extLst>
          </p:cNvPr>
          <p:cNvSpPr/>
          <p:nvPr/>
        </p:nvSpPr>
        <p:spPr>
          <a:xfrm>
            <a:off x="4270194" y="489833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25EF748-84B6-E649-9030-804FFC886DCE}"/>
              </a:ext>
            </a:extLst>
          </p:cNvPr>
          <p:cNvGraphicFramePr>
            <a:graphicFrameLocks noGrp="1"/>
          </p:cNvGraphicFramePr>
          <p:nvPr/>
        </p:nvGraphicFramePr>
        <p:xfrm>
          <a:off x="4270194" y="496242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863C97-0BB2-584C-8AC2-F0027CDDFBE3}"/>
              </a:ext>
            </a:extLst>
          </p:cNvPr>
          <p:cNvSpPr/>
          <p:nvPr/>
        </p:nvSpPr>
        <p:spPr>
          <a:xfrm>
            <a:off x="6967369" y="48983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CCF6A788-B159-5C41-B8D2-4F39FD3BA310}"/>
              </a:ext>
            </a:extLst>
          </p:cNvPr>
          <p:cNvGraphicFramePr>
            <a:graphicFrameLocks noGrp="1"/>
          </p:cNvGraphicFramePr>
          <p:nvPr/>
        </p:nvGraphicFramePr>
        <p:xfrm>
          <a:off x="6967369" y="49624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27259A-49C1-D34F-AB6C-38CD990554DB}"/>
              </a:ext>
            </a:extLst>
          </p:cNvPr>
          <p:cNvSpPr/>
          <p:nvPr/>
        </p:nvSpPr>
        <p:spPr>
          <a:xfrm>
            <a:off x="1831546" y="4974120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61E9D-5B0F-254E-B8FB-A6BE79ECA4D3}"/>
              </a:ext>
            </a:extLst>
          </p:cNvPr>
          <p:cNvSpPr txBox="1"/>
          <p:nvPr/>
        </p:nvSpPr>
        <p:spPr>
          <a:xfrm>
            <a:off x="2555967" y="5868956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D08C1AD7-0C05-784C-9C0C-F84640FF7A2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2687752" y="5277625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3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BA8D05-B248-D54B-852B-FB86439AD12D}"/>
              </a:ext>
            </a:extLst>
          </p:cNvPr>
          <p:cNvSpPr/>
          <p:nvPr/>
        </p:nvSpPr>
        <p:spPr>
          <a:xfrm>
            <a:off x="4512790" y="2419809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F4F931-711E-764F-98F4-07D85EB9C36A}"/>
              </a:ext>
            </a:extLst>
          </p:cNvPr>
          <p:cNvGraphicFramePr>
            <a:graphicFrameLocks noGrp="1"/>
          </p:cNvGraphicFramePr>
          <p:nvPr/>
        </p:nvGraphicFramePr>
        <p:xfrm>
          <a:off x="4512790" y="2426217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2B8539D-F31E-994F-A2F7-B490A576A20D}"/>
              </a:ext>
            </a:extLst>
          </p:cNvPr>
          <p:cNvSpPr/>
          <p:nvPr/>
        </p:nvSpPr>
        <p:spPr>
          <a:xfrm>
            <a:off x="4500101" y="3602520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AB60F-0150-DD41-99ED-EB9EDDC4A624}"/>
              </a:ext>
            </a:extLst>
          </p:cNvPr>
          <p:cNvSpPr txBox="1"/>
          <p:nvPr/>
        </p:nvSpPr>
        <p:spPr>
          <a:xfrm>
            <a:off x="5224522" y="4497356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543DE102-98B1-9D45-B0FB-FCDD8F4A3E9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56307" y="3906025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3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7D0573-6824-4740-AFDF-1552AF41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24" y="2431272"/>
            <a:ext cx="4916049" cy="227962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280649D-5407-6D41-A767-AF39253D910D}"/>
              </a:ext>
            </a:extLst>
          </p:cNvPr>
          <p:cNvGrpSpPr/>
          <p:nvPr/>
        </p:nvGrpSpPr>
        <p:grpSpPr>
          <a:xfrm>
            <a:off x="1489012" y="2431272"/>
            <a:ext cx="3926730" cy="2327340"/>
            <a:chOff x="2347427" y="2561901"/>
            <a:chExt cx="3926730" cy="23273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44A0F6-CED1-EC4A-BE06-9A2D22A88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194"/>
            <a:stretch/>
          </p:blipFill>
          <p:spPr>
            <a:xfrm>
              <a:off x="5850295" y="2561901"/>
              <a:ext cx="423862" cy="23273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172BDE-E747-C444-B8D8-1624163AA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223"/>
            <a:stretch/>
          </p:blipFill>
          <p:spPr>
            <a:xfrm>
              <a:off x="2347427" y="2561901"/>
              <a:ext cx="3502868" cy="232734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63FE8B-935C-6141-BE91-F1464D3B82FE}"/>
              </a:ext>
            </a:extLst>
          </p:cNvPr>
          <p:cNvSpPr/>
          <p:nvPr/>
        </p:nvSpPr>
        <p:spPr>
          <a:xfrm>
            <a:off x="2405514" y="3464759"/>
            <a:ext cx="309695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D9F0E2-24FB-7E49-AA1D-12B4D72E5BA9}"/>
              </a:ext>
            </a:extLst>
          </p:cNvPr>
          <p:cNvSpPr/>
          <p:nvPr/>
        </p:nvSpPr>
        <p:spPr>
          <a:xfrm>
            <a:off x="2889214" y="3682474"/>
            <a:ext cx="412205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4575F-CEDD-3A43-955C-7CB8401B9FD5}"/>
              </a:ext>
            </a:extLst>
          </p:cNvPr>
          <p:cNvSpPr/>
          <p:nvPr/>
        </p:nvSpPr>
        <p:spPr>
          <a:xfrm>
            <a:off x="6344821" y="3464759"/>
            <a:ext cx="414399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2746B-BE06-5543-9298-4EBCF134D078}"/>
              </a:ext>
            </a:extLst>
          </p:cNvPr>
          <p:cNvSpPr/>
          <p:nvPr/>
        </p:nvSpPr>
        <p:spPr>
          <a:xfrm>
            <a:off x="7574968" y="3679356"/>
            <a:ext cx="673292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01104-613E-C04E-82CA-9D8356630503}"/>
              </a:ext>
            </a:extLst>
          </p:cNvPr>
          <p:cNvSpPr txBox="1"/>
          <p:nvPr/>
        </p:nvSpPr>
        <p:spPr>
          <a:xfrm>
            <a:off x="2878265" y="3175526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한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12946-BAA9-C94A-8E5B-8C5C0DFD5E4B}"/>
              </a:ext>
            </a:extLst>
          </p:cNvPr>
          <p:cNvSpPr txBox="1"/>
          <p:nvPr/>
        </p:nvSpPr>
        <p:spPr>
          <a:xfrm>
            <a:off x="3475424" y="346475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한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9B7A91-2324-664E-B2B3-BACA208223C4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flipV="1">
            <a:off x="2560362" y="3306331"/>
            <a:ext cx="317903" cy="158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150C47-0D25-DF45-896F-FFAE38C7486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01419" y="3679356"/>
            <a:ext cx="281363" cy="133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3B3556-02FB-1D45-97E9-1E5D320EE5D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52021" y="3301103"/>
            <a:ext cx="301419" cy="163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A38E83-3A9C-AF46-8462-163C035EDB6E}"/>
              </a:ext>
            </a:extLst>
          </p:cNvPr>
          <p:cNvSpPr txBox="1"/>
          <p:nvPr/>
        </p:nvSpPr>
        <p:spPr>
          <a:xfrm>
            <a:off x="6902588" y="3166195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여러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63CC96-24AF-404B-A9BE-4231791E93F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911614" y="3464759"/>
            <a:ext cx="336646" cy="214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A1175F-F14E-FA4B-AB2F-91C0A4A620E9}"/>
              </a:ext>
            </a:extLst>
          </p:cNvPr>
          <p:cNvSpPr txBox="1"/>
          <p:nvPr/>
        </p:nvSpPr>
        <p:spPr>
          <a:xfrm>
            <a:off x="8186837" y="3262436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여러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54BAD0-0920-C147-B096-296050B844B8}"/>
              </a:ext>
            </a:extLst>
          </p:cNvPr>
          <p:cNvGrpSpPr/>
          <p:nvPr/>
        </p:nvGrpSpPr>
        <p:grpSpPr>
          <a:xfrm>
            <a:off x="6726673" y="1586091"/>
            <a:ext cx="2167072" cy="2753777"/>
            <a:chOff x="4118225" y="355600"/>
            <a:chExt cx="3309991" cy="4206126"/>
          </a:xfrm>
        </p:grpSpPr>
        <p:pic>
          <p:nvPicPr>
            <p:cNvPr id="7" name="그림 6" descr="텍스트, 테이블, 앉아있는, 전자기기이(가) 표시된 사진&#10;&#10;자동 생성된 설명">
              <a:extLst>
                <a:ext uri="{FF2B5EF4-FFF2-40B4-BE49-F238E27FC236}">
                  <a16:creationId xmlns:a16="http://schemas.microsoft.com/office/drawing/2014/main" id="{6777EE23-3EBC-F548-8304-E48F540A6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382" b="23296"/>
            <a:stretch/>
          </p:blipFill>
          <p:spPr>
            <a:xfrm>
              <a:off x="4118225" y="1467442"/>
              <a:ext cx="3309991" cy="3094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78F551-B6FE-B549-916F-9F86B58F7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3"/>
            <a:stretch/>
          </p:blipFill>
          <p:spPr>
            <a:xfrm>
              <a:off x="4663032" y="355600"/>
              <a:ext cx="2220376" cy="1111842"/>
            </a:xfrm>
            <a:prstGeom prst="rect">
              <a:avLst/>
            </a:prstGeom>
          </p:spPr>
        </p:pic>
        <p:sp>
          <p:nvSpPr>
            <p:cNvPr id="13" name="십자형[C] 12">
              <a:extLst>
                <a:ext uri="{FF2B5EF4-FFF2-40B4-BE49-F238E27FC236}">
                  <a16:creationId xmlns:a16="http://schemas.microsoft.com/office/drawing/2014/main" id="{F4723547-65B3-5449-B3A0-7AAA2C65DAE6}"/>
                </a:ext>
              </a:extLst>
            </p:cNvPr>
            <p:cNvSpPr/>
            <p:nvPr/>
          </p:nvSpPr>
          <p:spPr>
            <a:xfrm>
              <a:off x="5664200" y="1378542"/>
              <a:ext cx="521100" cy="501058"/>
            </a:xfrm>
            <a:prstGeom prst="plus">
              <a:avLst>
                <a:gd name="adj" fmla="val 39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63F67DF-4743-9447-9C99-D16396831BBC}"/>
              </a:ext>
            </a:extLst>
          </p:cNvPr>
          <p:cNvCxnSpPr>
            <a:cxnSpLocks/>
          </p:cNvCxnSpPr>
          <p:nvPr/>
        </p:nvCxnSpPr>
        <p:spPr>
          <a:xfrm>
            <a:off x="5034013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949AD25-E00E-2E46-B9E4-88B79795B078}"/>
              </a:ext>
            </a:extLst>
          </p:cNvPr>
          <p:cNvGrpSpPr/>
          <p:nvPr/>
        </p:nvGrpSpPr>
        <p:grpSpPr>
          <a:xfrm>
            <a:off x="3473701" y="3005488"/>
            <a:ext cx="1050283" cy="630454"/>
            <a:chOff x="3473701" y="3005488"/>
            <a:chExt cx="1050283" cy="630454"/>
          </a:xfrm>
        </p:grpSpPr>
        <p:pic>
          <p:nvPicPr>
            <p:cNvPr id="17" name="그래픽 16" descr="남자 단색으로 채워진">
              <a:extLst>
                <a:ext uri="{FF2B5EF4-FFF2-40B4-BE49-F238E27FC236}">
                  <a16:creationId xmlns:a16="http://schemas.microsoft.com/office/drawing/2014/main" id="{3ADB80F9-67EC-FF43-8A8B-A11641D8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3701" y="3005488"/>
              <a:ext cx="630454" cy="630454"/>
            </a:xfrm>
            <a:prstGeom prst="rect">
              <a:avLst/>
            </a:prstGeom>
          </p:spPr>
        </p:pic>
        <p:pic>
          <p:nvPicPr>
            <p:cNvPr id="24" name="그래픽 23" descr="인터넷 단색으로 채워진">
              <a:extLst>
                <a:ext uri="{FF2B5EF4-FFF2-40B4-BE49-F238E27FC236}">
                  <a16:creationId xmlns:a16="http://schemas.microsoft.com/office/drawing/2014/main" id="{DB45DA59-7680-0C49-AAA6-57E3633B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08923" y="3063185"/>
              <a:ext cx="515061" cy="515061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CD8CFA-4AFF-754A-80C4-E827669AAA59}"/>
              </a:ext>
            </a:extLst>
          </p:cNvPr>
          <p:cNvSpPr/>
          <p:nvPr/>
        </p:nvSpPr>
        <p:spPr>
          <a:xfrm>
            <a:off x="2558144" y="1371600"/>
            <a:ext cx="73043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29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DF478B-C55F-5044-A9E1-8F77D37CC714}"/>
              </a:ext>
            </a:extLst>
          </p:cNvPr>
          <p:cNvGrpSpPr/>
          <p:nvPr/>
        </p:nvGrpSpPr>
        <p:grpSpPr>
          <a:xfrm>
            <a:off x="-1763944" y="-971804"/>
            <a:ext cx="3822700" cy="2805818"/>
            <a:chOff x="3784600" y="1651882"/>
            <a:chExt cx="3822700" cy="280581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3120036-8593-0C4B-836F-CEED3AC96247}"/>
                </a:ext>
              </a:extLst>
            </p:cNvPr>
            <p:cNvSpPr/>
            <p:nvPr/>
          </p:nvSpPr>
          <p:spPr>
            <a:xfrm>
              <a:off x="4305300" y="2120900"/>
              <a:ext cx="3302000" cy="2336800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026" name="Picture 2" descr="CloudExchange-ec2">
              <a:extLst>
                <a:ext uri="{FF2B5EF4-FFF2-40B4-BE49-F238E27FC236}">
                  <a16:creationId xmlns:a16="http://schemas.microsoft.com/office/drawing/2014/main" id="{75AD83FA-68D4-3041-96A9-F7A6639295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3784600" y="1651882"/>
              <a:ext cx="1003300" cy="106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9288140-BF46-CF4F-BC13-A2FEBB813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3"/>
            <a:stretch/>
          </p:blipFill>
          <p:spPr>
            <a:xfrm>
              <a:off x="6706847" y="1885930"/>
              <a:ext cx="887753" cy="4445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C48934-FE83-4841-955F-78862C92D671}"/>
                </a:ext>
              </a:extLst>
            </p:cNvPr>
            <p:cNvSpPr txBox="1"/>
            <p:nvPr/>
          </p:nvSpPr>
          <p:spPr>
            <a:xfrm>
              <a:off x="5081541" y="2781468"/>
              <a:ext cx="174951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spc="300">
                  <a:solidFill>
                    <a:schemeClr val="bg2">
                      <a:lumMod val="25000"/>
                    </a:schemeClr>
                  </a:solidFill>
                </a:rPr>
                <a:t>WAS</a:t>
              </a:r>
              <a:endParaRPr kumimoji="1" lang="ko-Kore-KR" altLang="en-US" sz="6000" spc="3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DC6E860-AA9C-734E-BF9C-5DEBA157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143" y="2002589"/>
            <a:ext cx="3231868" cy="247142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6414FC-18BA-454F-A536-757033A138C5}"/>
              </a:ext>
            </a:extLst>
          </p:cNvPr>
          <p:cNvCxnSpPr>
            <a:cxnSpLocks/>
          </p:cNvCxnSpPr>
          <p:nvPr/>
        </p:nvCxnSpPr>
        <p:spPr>
          <a:xfrm>
            <a:off x="5034013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31C1DA-7346-5444-B1F1-CA18FB70CCCC}"/>
              </a:ext>
            </a:extLst>
          </p:cNvPr>
          <p:cNvGrpSpPr/>
          <p:nvPr/>
        </p:nvGrpSpPr>
        <p:grpSpPr>
          <a:xfrm>
            <a:off x="3473701" y="3005488"/>
            <a:ext cx="1050283" cy="630454"/>
            <a:chOff x="3473701" y="3005488"/>
            <a:chExt cx="1050283" cy="630454"/>
          </a:xfrm>
        </p:grpSpPr>
        <p:pic>
          <p:nvPicPr>
            <p:cNvPr id="27" name="그래픽 26" descr="남자 단색으로 채워진">
              <a:extLst>
                <a:ext uri="{FF2B5EF4-FFF2-40B4-BE49-F238E27FC236}">
                  <a16:creationId xmlns:a16="http://schemas.microsoft.com/office/drawing/2014/main" id="{677C3597-B56C-AE41-A5EB-00B399262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3701" y="3005488"/>
              <a:ext cx="630454" cy="630454"/>
            </a:xfrm>
            <a:prstGeom prst="rect">
              <a:avLst/>
            </a:prstGeom>
          </p:spPr>
        </p:pic>
        <p:pic>
          <p:nvPicPr>
            <p:cNvPr id="28" name="그래픽 27" descr="인터넷 단색으로 채워진">
              <a:extLst>
                <a:ext uri="{FF2B5EF4-FFF2-40B4-BE49-F238E27FC236}">
                  <a16:creationId xmlns:a16="http://schemas.microsoft.com/office/drawing/2014/main" id="{F1B88BC5-391A-714B-B08C-99383A489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08923" y="3063185"/>
              <a:ext cx="515061" cy="515061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DCE702-115F-D84A-8C41-9A7B4CBD65B8}"/>
              </a:ext>
            </a:extLst>
          </p:cNvPr>
          <p:cNvSpPr/>
          <p:nvPr/>
        </p:nvSpPr>
        <p:spPr>
          <a:xfrm>
            <a:off x="2558144" y="1502227"/>
            <a:ext cx="73043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8881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D53C28-1296-3F47-A924-88A28E33CD20}"/>
              </a:ext>
            </a:extLst>
          </p:cNvPr>
          <p:cNvGrpSpPr/>
          <p:nvPr/>
        </p:nvGrpSpPr>
        <p:grpSpPr>
          <a:xfrm>
            <a:off x="2853330" y="2991769"/>
            <a:ext cx="1670654" cy="630454"/>
            <a:chOff x="2853330" y="3005488"/>
            <a:chExt cx="1670654" cy="6304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3FE1DC1-6044-434E-A2AD-9D60FD5C72D8}"/>
                </a:ext>
              </a:extLst>
            </p:cNvPr>
            <p:cNvGrpSpPr/>
            <p:nvPr/>
          </p:nvGrpSpPr>
          <p:grpSpPr>
            <a:xfrm>
              <a:off x="3473701" y="3005488"/>
              <a:ext cx="1050283" cy="630454"/>
              <a:chOff x="3473701" y="3005488"/>
              <a:chExt cx="1050283" cy="630454"/>
            </a:xfrm>
          </p:grpSpPr>
          <p:pic>
            <p:nvPicPr>
              <p:cNvPr id="18" name="그래픽 17" descr="남자 단색으로 채워진">
                <a:extLst>
                  <a:ext uri="{FF2B5EF4-FFF2-40B4-BE49-F238E27FC236}">
                    <a16:creationId xmlns:a16="http://schemas.microsoft.com/office/drawing/2014/main" id="{485FFFAC-33B4-B445-9B8F-CD4EF8711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3701" y="3005488"/>
                <a:ext cx="630454" cy="630454"/>
              </a:xfrm>
              <a:prstGeom prst="rect">
                <a:avLst/>
              </a:prstGeom>
            </p:spPr>
          </p:pic>
          <p:pic>
            <p:nvPicPr>
              <p:cNvPr id="19" name="그래픽 18" descr="인터넷 단색으로 채워진">
                <a:extLst>
                  <a:ext uri="{FF2B5EF4-FFF2-40B4-BE49-F238E27FC236}">
                    <a16:creationId xmlns:a16="http://schemas.microsoft.com/office/drawing/2014/main" id="{9E175184-C811-C94B-AFB2-FD0B4B153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8923" y="3063185"/>
                <a:ext cx="515061" cy="515061"/>
              </a:xfrm>
              <a:prstGeom prst="rect">
                <a:avLst/>
              </a:prstGeom>
            </p:spPr>
          </p:pic>
        </p:grpSp>
        <p:pic>
          <p:nvPicPr>
            <p:cNvPr id="14" name="그래픽 13" descr="남자 단색으로 채워진">
              <a:extLst>
                <a:ext uri="{FF2B5EF4-FFF2-40B4-BE49-F238E27FC236}">
                  <a16:creationId xmlns:a16="http://schemas.microsoft.com/office/drawing/2014/main" id="{A92083B1-89BA-6B4B-92EA-A69A3497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8283" y="3005488"/>
              <a:ext cx="630454" cy="630454"/>
            </a:xfrm>
            <a:prstGeom prst="rect">
              <a:avLst/>
            </a:prstGeom>
          </p:spPr>
        </p:pic>
        <p:pic>
          <p:nvPicPr>
            <p:cNvPr id="15" name="그래픽 14" descr="남자 단색으로 채워진">
              <a:extLst>
                <a:ext uri="{FF2B5EF4-FFF2-40B4-BE49-F238E27FC236}">
                  <a16:creationId xmlns:a16="http://schemas.microsoft.com/office/drawing/2014/main" id="{32DB55E4-95F9-3345-9D69-D6006B57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3330" y="3005488"/>
              <a:ext cx="630454" cy="63045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F9E7B6D-2820-9240-AD0F-192C093B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143" y="2002589"/>
            <a:ext cx="3231868" cy="247142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F6DA1C6-B8F7-E54E-832B-D3CC5549D918}"/>
              </a:ext>
            </a:extLst>
          </p:cNvPr>
          <p:cNvCxnSpPr>
            <a:cxnSpLocks/>
          </p:cNvCxnSpPr>
          <p:nvPr/>
        </p:nvCxnSpPr>
        <p:spPr>
          <a:xfrm>
            <a:off x="5034013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1462B2-9FE7-3D4E-AEF2-26CA649878E9}"/>
              </a:ext>
            </a:extLst>
          </p:cNvPr>
          <p:cNvSpPr/>
          <p:nvPr/>
        </p:nvSpPr>
        <p:spPr>
          <a:xfrm>
            <a:off x="2558144" y="1502227"/>
            <a:ext cx="73043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래픽 11" descr="불꽃 단색으로 채워진">
            <a:extLst>
              <a:ext uri="{FF2B5EF4-FFF2-40B4-BE49-F238E27FC236}">
                <a16:creationId xmlns:a16="http://schemas.microsoft.com/office/drawing/2014/main" id="{2B087002-C73A-7448-9BFC-A095C3B9F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4756" y="2419012"/>
            <a:ext cx="630454" cy="630454"/>
          </a:xfrm>
          <a:prstGeom prst="rect">
            <a:avLst/>
          </a:prstGeom>
        </p:spPr>
      </p:pic>
      <p:pic>
        <p:nvPicPr>
          <p:cNvPr id="13" name="그래픽 12" descr="불꽃 단색으로 채워진">
            <a:extLst>
              <a:ext uri="{FF2B5EF4-FFF2-40B4-BE49-F238E27FC236}">
                <a16:creationId xmlns:a16="http://schemas.microsoft.com/office/drawing/2014/main" id="{0B3B1F80-4222-B94E-9D70-BBA4D1019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5254" y="2689642"/>
            <a:ext cx="452157" cy="4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4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E147795-9F0F-BB49-96C0-659B8F35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37" y="2022375"/>
            <a:ext cx="1485900" cy="1136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D9E46F-E03E-014C-B037-20F7E435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37" y="3406675"/>
            <a:ext cx="1485900" cy="1136276"/>
          </a:xfrm>
          <a:prstGeom prst="rect">
            <a:avLst/>
          </a:prstGeom>
        </p:spPr>
      </p:pic>
      <p:pic>
        <p:nvPicPr>
          <p:cNvPr id="2050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21D41751-9678-D44C-8A84-59EF38F7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37" y="2872017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447D6-F546-9344-81B3-A7DFA249FFB2}"/>
              </a:ext>
            </a:extLst>
          </p:cNvPr>
          <p:cNvSpPr txBox="1"/>
          <p:nvPr/>
        </p:nvSpPr>
        <p:spPr>
          <a:xfrm>
            <a:off x="9265028" y="367876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DB</a:t>
            </a:r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2E97C-3EB9-DD47-AB3F-E57FC297A073}"/>
              </a:ext>
            </a:extLst>
          </p:cNvPr>
          <p:cNvGrpSpPr/>
          <p:nvPr/>
        </p:nvGrpSpPr>
        <p:grpSpPr>
          <a:xfrm>
            <a:off x="5209474" y="3034757"/>
            <a:ext cx="481263" cy="481263"/>
            <a:chOff x="4552750" y="2826096"/>
            <a:chExt cx="909843" cy="909843"/>
          </a:xfrm>
        </p:grpSpPr>
        <p:pic>
          <p:nvPicPr>
            <p:cNvPr id="2052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01742029-F7D8-094C-BABD-155ACBF05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DF66894-D3DE-1E49-BCAF-8515C5BC95D3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8D7008-137A-7E4F-B1A5-C5F3F646F7EF}"/>
              </a:ext>
            </a:extLst>
          </p:cNvPr>
          <p:cNvSpPr txBox="1"/>
          <p:nvPr/>
        </p:nvSpPr>
        <p:spPr>
          <a:xfrm>
            <a:off x="4844811" y="355565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461D8B-E460-6146-965B-59A091FE6C43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 flipV="1">
            <a:off x="5690737" y="2590513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8AEE27-3F21-3945-88B2-523AB1AA45DC}"/>
              </a:ext>
            </a:extLst>
          </p:cNvPr>
          <p:cNvCxnSpPr>
            <a:stCxn id="15" idx="6"/>
            <a:endCxn id="10" idx="1"/>
          </p:cNvCxnSpPr>
          <p:nvPr/>
        </p:nvCxnSpPr>
        <p:spPr>
          <a:xfrm>
            <a:off x="5690737" y="3275389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34206E-6658-D34A-9B5C-37A0AE59C832}"/>
              </a:ext>
            </a:extLst>
          </p:cNvPr>
          <p:cNvCxnSpPr>
            <a:cxnSpLocks/>
            <a:stCxn id="9" idx="3"/>
            <a:endCxn id="2050" idx="1"/>
          </p:cNvCxnSpPr>
          <p:nvPr/>
        </p:nvCxnSpPr>
        <p:spPr>
          <a:xfrm>
            <a:off x="8167237" y="2590513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D85A9C-BE7E-0245-9B2B-CB10C633B1F4}"/>
              </a:ext>
            </a:extLst>
          </p:cNvPr>
          <p:cNvCxnSpPr>
            <a:cxnSpLocks/>
            <a:stCxn id="10" idx="3"/>
            <a:endCxn id="2050" idx="1"/>
          </p:cNvCxnSpPr>
          <p:nvPr/>
        </p:nvCxnSpPr>
        <p:spPr>
          <a:xfrm flipV="1">
            <a:off x="8167237" y="3275389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791AF4F-B630-6E43-9450-BC08C38E8817}"/>
              </a:ext>
            </a:extLst>
          </p:cNvPr>
          <p:cNvCxnSpPr>
            <a:cxnSpLocks/>
          </p:cNvCxnSpPr>
          <p:nvPr/>
        </p:nvCxnSpPr>
        <p:spPr>
          <a:xfrm>
            <a:off x="3358911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5083FC-FD36-094D-8EAC-8B3AF3ABEE20}"/>
              </a:ext>
            </a:extLst>
          </p:cNvPr>
          <p:cNvGrpSpPr/>
          <p:nvPr/>
        </p:nvGrpSpPr>
        <p:grpSpPr>
          <a:xfrm>
            <a:off x="1178228" y="3005488"/>
            <a:ext cx="1670654" cy="630454"/>
            <a:chOff x="2853330" y="3005488"/>
            <a:chExt cx="1670654" cy="63045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F050F64-9FBD-3B4E-9AB2-9435137C5617}"/>
                </a:ext>
              </a:extLst>
            </p:cNvPr>
            <p:cNvGrpSpPr/>
            <p:nvPr/>
          </p:nvGrpSpPr>
          <p:grpSpPr>
            <a:xfrm>
              <a:off x="3473701" y="3005488"/>
              <a:ext cx="1050283" cy="630454"/>
              <a:chOff x="3473701" y="3005488"/>
              <a:chExt cx="1050283" cy="630454"/>
            </a:xfrm>
          </p:grpSpPr>
          <p:pic>
            <p:nvPicPr>
              <p:cNvPr id="51" name="그래픽 50" descr="남자 단색으로 채워진">
                <a:extLst>
                  <a:ext uri="{FF2B5EF4-FFF2-40B4-BE49-F238E27FC236}">
                    <a16:creationId xmlns:a16="http://schemas.microsoft.com/office/drawing/2014/main" id="{2F3E093F-C31D-434A-ABB6-D1EDC3AFF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73701" y="3005488"/>
                <a:ext cx="630454" cy="630454"/>
              </a:xfrm>
              <a:prstGeom prst="rect">
                <a:avLst/>
              </a:prstGeom>
            </p:spPr>
          </p:pic>
          <p:pic>
            <p:nvPicPr>
              <p:cNvPr id="52" name="그래픽 51" descr="인터넷 단색으로 채워진">
                <a:extLst>
                  <a:ext uri="{FF2B5EF4-FFF2-40B4-BE49-F238E27FC236}">
                    <a16:creationId xmlns:a16="http://schemas.microsoft.com/office/drawing/2014/main" id="{447D9FE1-C29F-914E-9ADA-8C76BCEFC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08923" y="3063185"/>
                <a:ext cx="515061" cy="515061"/>
              </a:xfrm>
              <a:prstGeom prst="rect">
                <a:avLst/>
              </a:prstGeom>
            </p:spPr>
          </p:pic>
        </p:grpSp>
        <p:pic>
          <p:nvPicPr>
            <p:cNvPr id="49" name="그래픽 48" descr="남자 단색으로 채워진">
              <a:extLst>
                <a:ext uri="{FF2B5EF4-FFF2-40B4-BE49-F238E27FC236}">
                  <a16:creationId xmlns:a16="http://schemas.microsoft.com/office/drawing/2014/main" id="{DB0535BC-F16E-A74C-8196-26531D3C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58283" y="3005488"/>
              <a:ext cx="630454" cy="630454"/>
            </a:xfrm>
            <a:prstGeom prst="rect">
              <a:avLst/>
            </a:prstGeom>
          </p:spPr>
        </p:pic>
        <p:pic>
          <p:nvPicPr>
            <p:cNvPr id="50" name="그래픽 49" descr="남자 단색으로 채워진">
              <a:extLst>
                <a:ext uri="{FF2B5EF4-FFF2-40B4-BE49-F238E27FC236}">
                  <a16:creationId xmlns:a16="http://schemas.microsoft.com/office/drawing/2014/main" id="{39327841-DA30-5742-89BD-0909C8034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3330" y="3005488"/>
              <a:ext cx="630454" cy="630454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E98630-074B-BA4A-9BE3-D35CBB404D79}"/>
              </a:ext>
            </a:extLst>
          </p:cNvPr>
          <p:cNvSpPr/>
          <p:nvPr/>
        </p:nvSpPr>
        <p:spPr>
          <a:xfrm>
            <a:off x="870857" y="1502227"/>
            <a:ext cx="94379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350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65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9390156" y="41022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DB</a:t>
            </a:r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334602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4969939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stCxn id="11" idx="6"/>
            <a:endCxn id="5" idx="1"/>
          </p:cNvCxnSpPr>
          <p:nvPr/>
        </p:nvCxnSpPr>
        <p:spPr>
          <a:xfrm flipV="1">
            <a:off x="58158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58158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923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2923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9355155" y="1726570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9355155" y="213810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Redis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8292365" y="2069432"/>
            <a:ext cx="990600" cy="761127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8256270" y="2069432"/>
            <a:ext cx="1026695" cy="221750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9F8AA2-32EE-ED41-8E1B-198BA26C0B1D}"/>
              </a:ext>
            </a:extLst>
          </p:cNvPr>
          <p:cNvCxnSpPr>
            <a:cxnSpLocks/>
          </p:cNvCxnSpPr>
          <p:nvPr/>
        </p:nvCxnSpPr>
        <p:spPr>
          <a:xfrm>
            <a:off x="3476415" y="3794007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4F69703-8E64-2748-A16F-685FAA1EF4BE}"/>
              </a:ext>
            </a:extLst>
          </p:cNvPr>
          <p:cNvGrpSpPr/>
          <p:nvPr/>
        </p:nvGrpSpPr>
        <p:grpSpPr>
          <a:xfrm>
            <a:off x="1295732" y="3469154"/>
            <a:ext cx="1670654" cy="630454"/>
            <a:chOff x="2853330" y="3005488"/>
            <a:chExt cx="1670654" cy="63045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8F49BD7-6AA8-A44C-8CB1-17682EFC1F94}"/>
                </a:ext>
              </a:extLst>
            </p:cNvPr>
            <p:cNvGrpSpPr/>
            <p:nvPr/>
          </p:nvGrpSpPr>
          <p:grpSpPr>
            <a:xfrm>
              <a:off x="3473701" y="3005488"/>
              <a:ext cx="1050283" cy="630454"/>
              <a:chOff x="3473701" y="3005488"/>
              <a:chExt cx="1050283" cy="630454"/>
            </a:xfrm>
          </p:grpSpPr>
          <p:pic>
            <p:nvPicPr>
              <p:cNvPr id="42" name="그래픽 41" descr="남자 단색으로 채워진">
                <a:extLst>
                  <a:ext uri="{FF2B5EF4-FFF2-40B4-BE49-F238E27FC236}">
                    <a16:creationId xmlns:a16="http://schemas.microsoft.com/office/drawing/2014/main" id="{3CB545DC-6533-1D43-A4FD-9BA0CE4AC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73701" y="3005488"/>
                <a:ext cx="630454" cy="630454"/>
              </a:xfrm>
              <a:prstGeom prst="rect">
                <a:avLst/>
              </a:prstGeom>
            </p:spPr>
          </p:pic>
          <p:pic>
            <p:nvPicPr>
              <p:cNvPr id="43" name="그래픽 42" descr="인터넷 단색으로 채워진">
                <a:extLst>
                  <a:ext uri="{FF2B5EF4-FFF2-40B4-BE49-F238E27FC236}">
                    <a16:creationId xmlns:a16="http://schemas.microsoft.com/office/drawing/2014/main" id="{31A87A67-B2AA-7A4F-B2D9-EE22C16F9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8923" y="3063185"/>
                <a:ext cx="515061" cy="515061"/>
              </a:xfrm>
              <a:prstGeom prst="rect">
                <a:avLst/>
              </a:prstGeom>
            </p:spPr>
          </p:pic>
        </p:grpSp>
        <p:pic>
          <p:nvPicPr>
            <p:cNvPr id="40" name="그래픽 39" descr="남자 단색으로 채워진">
              <a:extLst>
                <a:ext uri="{FF2B5EF4-FFF2-40B4-BE49-F238E27FC236}">
                  <a16:creationId xmlns:a16="http://schemas.microsoft.com/office/drawing/2014/main" id="{D4CCF979-A8E5-1846-A63F-F719AD5C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58283" y="3005488"/>
              <a:ext cx="630454" cy="630454"/>
            </a:xfrm>
            <a:prstGeom prst="rect">
              <a:avLst/>
            </a:prstGeom>
          </p:spPr>
        </p:pic>
        <p:pic>
          <p:nvPicPr>
            <p:cNvPr id="41" name="그래픽 40" descr="남자 단색으로 채워진">
              <a:extLst>
                <a:ext uri="{FF2B5EF4-FFF2-40B4-BE49-F238E27FC236}">
                  <a16:creationId xmlns:a16="http://schemas.microsoft.com/office/drawing/2014/main" id="{2842581F-D388-584B-AFDA-26D1A4B5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3330" y="3005488"/>
              <a:ext cx="630454" cy="630454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FFF2F3-FF24-1241-910A-5D4A7B874516}"/>
              </a:ext>
            </a:extLst>
          </p:cNvPr>
          <p:cNvSpPr/>
          <p:nvPr/>
        </p:nvSpPr>
        <p:spPr>
          <a:xfrm>
            <a:off x="870857" y="1502227"/>
            <a:ext cx="9437914" cy="385354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BFB341-A53E-6B4A-9421-03F2EBBB2846}"/>
              </a:ext>
            </a:extLst>
          </p:cNvPr>
          <p:cNvSpPr txBox="1"/>
          <p:nvPr/>
        </p:nvSpPr>
        <p:spPr>
          <a:xfrm>
            <a:off x="7024917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97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65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9390156" y="41022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DB</a:t>
            </a:r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334602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4969939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stCxn id="11" idx="6"/>
            <a:endCxn id="5" idx="1"/>
          </p:cNvCxnSpPr>
          <p:nvPr/>
        </p:nvCxnSpPr>
        <p:spPr>
          <a:xfrm flipV="1">
            <a:off x="58158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58158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923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2923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9355155" y="1726570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9355155" y="213810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Redis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8292365" y="2069432"/>
            <a:ext cx="990600" cy="761127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8256270" y="2069432"/>
            <a:ext cx="1026695" cy="221750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불꽃 단색으로 채워진">
            <a:extLst>
              <a:ext uri="{FF2B5EF4-FFF2-40B4-BE49-F238E27FC236}">
                <a16:creationId xmlns:a16="http://schemas.microsoft.com/office/drawing/2014/main" id="{6A23109B-30C9-B84E-8E25-2402A0BB3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7297" y="2915309"/>
            <a:ext cx="630454" cy="630454"/>
          </a:xfrm>
          <a:prstGeom prst="rect">
            <a:avLst/>
          </a:prstGeom>
        </p:spPr>
      </p:pic>
      <p:pic>
        <p:nvPicPr>
          <p:cNvPr id="24" name="그래픽 23" descr="불꽃 단색으로 채워진">
            <a:extLst>
              <a:ext uri="{FF2B5EF4-FFF2-40B4-BE49-F238E27FC236}">
                <a16:creationId xmlns:a16="http://schemas.microsoft.com/office/drawing/2014/main" id="{6D9F596F-DDEB-7C45-90BE-686DD46BD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7795" y="3185939"/>
            <a:ext cx="452157" cy="45215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2CA284-7DA0-E244-8848-F8D971EC7270}"/>
              </a:ext>
            </a:extLst>
          </p:cNvPr>
          <p:cNvCxnSpPr>
            <a:cxnSpLocks/>
          </p:cNvCxnSpPr>
          <p:nvPr/>
        </p:nvCxnSpPr>
        <p:spPr>
          <a:xfrm>
            <a:off x="3488114" y="3776774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0924E1-135F-1A45-9382-D97091F27D15}"/>
              </a:ext>
            </a:extLst>
          </p:cNvPr>
          <p:cNvGrpSpPr/>
          <p:nvPr/>
        </p:nvGrpSpPr>
        <p:grpSpPr>
          <a:xfrm>
            <a:off x="1438357" y="3295528"/>
            <a:ext cx="1539728" cy="864721"/>
            <a:chOff x="1438357" y="3295528"/>
            <a:chExt cx="1539728" cy="864721"/>
          </a:xfrm>
        </p:grpSpPr>
        <p:pic>
          <p:nvPicPr>
            <p:cNvPr id="32" name="그래픽 31" descr="남자 단색으로 채워진">
              <a:extLst>
                <a:ext uri="{FF2B5EF4-FFF2-40B4-BE49-F238E27FC236}">
                  <a16:creationId xmlns:a16="http://schemas.microsoft.com/office/drawing/2014/main" id="{B130619F-946A-0043-AA0C-2715BD75B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8728" y="3295528"/>
              <a:ext cx="405827" cy="405827"/>
            </a:xfrm>
            <a:prstGeom prst="rect">
              <a:avLst/>
            </a:prstGeom>
          </p:spPr>
        </p:pic>
        <p:pic>
          <p:nvPicPr>
            <p:cNvPr id="33" name="그래픽 32" descr="인터넷 단색으로 채워진">
              <a:extLst>
                <a:ext uri="{FF2B5EF4-FFF2-40B4-BE49-F238E27FC236}">
                  <a16:creationId xmlns:a16="http://schemas.microsoft.com/office/drawing/2014/main" id="{5A01B725-6137-7E49-A5F8-0C204A31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024" y="3509618"/>
              <a:ext cx="515061" cy="515061"/>
            </a:xfrm>
            <a:prstGeom prst="rect">
              <a:avLst/>
            </a:prstGeom>
          </p:spPr>
        </p:pic>
        <p:pic>
          <p:nvPicPr>
            <p:cNvPr id="30" name="그래픽 29" descr="남자 단색으로 채워진">
              <a:extLst>
                <a:ext uri="{FF2B5EF4-FFF2-40B4-BE49-F238E27FC236}">
                  <a16:creationId xmlns:a16="http://schemas.microsoft.com/office/drawing/2014/main" id="{53BF19CE-2E11-F745-8698-F61A4ECB4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43310" y="3295528"/>
              <a:ext cx="405827" cy="405827"/>
            </a:xfrm>
            <a:prstGeom prst="rect">
              <a:avLst/>
            </a:prstGeom>
          </p:spPr>
        </p:pic>
        <p:pic>
          <p:nvPicPr>
            <p:cNvPr id="31" name="그래픽 30" descr="남자 단색으로 채워진">
              <a:extLst>
                <a:ext uri="{FF2B5EF4-FFF2-40B4-BE49-F238E27FC236}">
                  <a16:creationId xmlns:a16="http://schemas.microsoft.com/office/drawing/2014/main" id="{BBAE6079-2669-CB47-A9EE-DB8EC398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8357" y="3295528"/>
              <a:ext cx="405827" cy="405827"/>
            </a:xfrm>
            <a:prstGeom prst="rect">
              <a:avLst/>
            </a:prstGeom>
          </p:spPr>
        </p:pic>
        <p:pic>
          <p:nvPicPr>
            <p:cNvPr id="34" name="그래픽 33" descr="남자 단색으로 채워진">
              <a:extLst>
                <a:ext uri="{FF2B5EF4-FFF2-40B4-BE49-F238E27FC236}">
                  <a16:creationId xmlns:a16="http://schemas.microsoft.com/office/drawing/2014/main" id="{0F575C4B-F463-B342-89FA-2EE7D149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8728" y="3754422"/>
              <a:ext cx="405827" cy="405827"/>
            </a:xfrm>
            <a:prstGeom prst="rect">
              <a:avLst/>
            </a:prstGeom>
          </p:spPr>
        </p:pic>
        <p:pic>
          <p:nvPicPr>
            <p:cNvPr id="35" name="그래픽 34" descr="남자 단색으로 채워진">
              <a:extLst>
                <a:ext uri="{FF2B5EF4-FFF2-40B4-BE49-F238E27FC236}">
                  <a16:creationId xmlns:a16="http://schemas.microsoft.com/office/drawing/2014/main" id="{8616E45E-38D8-A241-8D56-590F3BAF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43310" y="3754422"/>
              <a:ext cx="405827" cy="405827"/>
            </a:xfrm>
            <a:prstGeom prst="rect">
              <a:avLst/>
            </a:prstGeom>
          </p:spPr>
        </p:pic>
        <p:pic>
          <p:nvPicPr>
            <p:cNvPr id="36" name="그래픽 35" descr="남자 단색으로 채워진">
              <a:extLst>
                <a:ext uri="{FF2B5EF4-FFF2-40B4-BE49-F238E27FC236}">
                  <a16:creationId xmlns:a16="http://schemas.microsoft.com/office/drawing/2014/main" id="{9D95C539-4705-864D-AF2E-1F7806C4E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8357" y="3754422"/>
              <a:ext cx="405827" cy="40582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AB6DF9-2142-EC4A-B09A-E68CA43E8409}"/>
              </a:ext>
            </a:extLst>
          </p:cNvPr>
          <p:cNvSpPr/>
          <p:nvPr/>
        </p:nvSpPr>
        <p:spPr>
          <a:xfrm>
            <a:off x="870857" y="1502227"/>
            <a:ext cx="9437914" cy="385354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C966E5-FCE2-AE4B-B65B-87BA44D06F69}"/>
              </a:ext>
            </a:extLst>
          </p:cNvPr>
          <p:cNvSpPr txBox="1"/>
          <p:nvPr/>
        </p:nvSpPr>
        <p:spPr>
          <a:xfrm>
            <a:off x="7024917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84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584499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5219836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2532" y="1726570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10452532" y="213810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Redis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9051841" y="2069433"/>
            <a:ext cx="1328501" cy="813305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9050825" y="2069432"/>
            <a:ext cx="1329517" cy="2102155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5538FE-BA25-6D43-871A-1A6D765627B3}"/>
              </a:ext>
            </a:extLst>
          </p:cNvPr>
          <p:cNvGrpSpPr/>
          <p:nvPr/>
        </p:nvGrpSpPr>
        <p:grpSpPr>
          <a:xfrm>
            <a:off x="555504" y="3306866"/>
            <a:ext cx="1539728" cy="864721"/>
            <a:chOff x="1438357" y="3295528"/>
            <a:chExt cx="1539728" cy="864721"/>
          </a:xfrm>
        </p:grpSpPr>
        <p:pic>
          <p:nvPicPr>
            <p:cNvPr id="38" name="그래픽 37" descr="남자 단색으로 채워진">
              <a:extLst>
                <a:ext uri="{FF2B5EF4-FFF2-40B4-BE49-F238E27FC236}">
                  <a16:creationId xmlns:a16="http://schemas.microsoft.com/office/drawing/2014/main" id="{4BA457DE-DBCC-5A4C-A49E-7EE83C99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295528"/>
              <a:ext cx="405827" cy="405827"/>
            </a:xfrm>
            <a:prstGeom prst="rect">
              <a:avLst/>
            </a:prstGeom>
          </p:spPr>
        </p:pic>
        <p:pic>
          <p:nvPicPr>
            <p:cNvPr id="39" name="그래픽 38" descr="인터넷 단색으로 채워진">
              <a:extLst>
                <a:ext uri="{FF2B5EF4-FFF2-40B4-BE49-F238E27FC236}">
                  <a16:creationId xmlns:a16="http://schemas.microsoft.com/office/drawing/2014/main" id="{D35FAA85-317A-2D4A-92B9-3442A047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024" y="3509618"/>
              <a:ext cx="515061" cy="515061"/>
            </a:xfrm>
            <a:prstGeom prst="rect">
              <a:avLst/>
            </a:prstGeom>
          </p:spPr>
        </p:pic>
        <p:pic>
          <p:nvPicPr>
            <p:cNvPr id="40" name="그래픽 39" descr="남자 단색으로 채워진">
              <a:extLst>
                <a:ext uri="{FF2B5EF4-FFF2-40B4-BE49-F238E27FC236}">
                  <a16:creationId xmlns:a16="http://schemas.microsoft.com/office/drawing/2014/main" id="{72C49A24-5A50-4D41-8C67-ECC101F9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295528"/>
              <a:ext cx="405827" cy="405827"/>
            </a:xfrm>
            <a:prstGeom prst="rect">
              <a:avLst/>
            </a:prstGeom>
          </p:spPr>
        </p:pic>
        <p:pic>
          <p:nvPicPr>
            <p:cNvPr id="41" name="그래픽 40" descr="남자 단색으로 채워진">
              <a:extLst>
                <a:ext uri="{FF2B5EF4-FFF2-40B4-BE49-F238E27FC236}">
                  <a16:creationId xmlns:a16="http://schemas.microsoft.com/office/drawing/2014/main" id="{3C9050E9-258D-B449-ABC6-B42C3808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295528"/>
              <a:ext cx="405827" cy="405827"/>
            </a:xfrm>
            <a:prstGeom prst="rect">
              <a:avLst/>
            </a:prstGeom>
          </p:spPr>
        </p:pic>
        <p:pic>
          <p:nvPicPr>
            <p:cNvPr id="42" name="그래픽 41" descr="남자 단색으로 채워진">
              <a:extLst>
                <a:ext uri="{FF2B5EF4-FFF2-40B4-BE49-F238E27FC236}">
                  <a16:creationId xmlns:a16="http://schemas.microsoft.com/office/drawing/2014/main" id="{F4347541-BC63-484A-9257-E948F2DE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754422"/>
              <a:ext cx="405827" cy="405827"/>
            </a:xfrm>
            <a:prstGeom prst="rect">
              <a:avLst/>
            </a:prstGeom>
          </p:spPr>
        </p:pic>
        <p:pic>
          <p:nvPicPr>
            <p:cNvPr id="43" name="그래픽 42" descr="남자 단색으로 채워진">
              <a:extLst>
                <a:ext uri="{FF2B5EF4-FFF2-40B4-BE49-F238E27FC236}">
                  <a16:creationId xmlns:a16="http://schemas.microsoft.com/office/drawing/2014/main" id="{4D66FC9F-8396-CD4E-86ED-EE269C21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754422"/>
              <a:ext cx="405827" cy="405827"/>
            </a:xfrm>
            <a:prstGeom prst="rect">
              <a:avLst/>
            </a:prstGeom>
          </p:spPr>
        </p:pic>
        <p:pic>
          <p:nvPicPr>
            <p:cNvPr id="44" name="그래픽 43" descr="남자 단색으로 채워진">
              <a:extLst>
                <a:ext uri="{FF2B5EF4-FFF2-40B4-BE49-F238E27FC236}">
                  <a16:creationId xmlns:a16="http://schemas.microsoft.com/office/drawing/2014/main" id="{D1BB648F-3F93-CB48-B45B-7D4E6305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754422"/>
              <a:ext cx="405827" cy="405827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63047"/>
            <a:ext cx="11527971" cy="60071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/>
          <p:nvPr/>
        </p:nvCxnSpPr>
        <p:spPr>
          <a:xfrm>
            <a:off x="4528460" y="3753852"/>
            <a:ext cx="7837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A7FA284-9064-214F-9B18-1D633E287059}"/>
              </a:ext>
            </a:extLst>
          </p:cNvPr>
          <p:cNvSpPr txBox="1"/>
          <p:nvPr/>
        </p:nvSpPr>
        <p:spPr>
          <a:xfrm>
            <a:off x="7757251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4A2B51A-8AF9-6040-8237-FF680FBE171F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85" name="Picture 2" descr="Apache kafka 개요">
              <a:extLst>
                <a:ext uri="{FF2B5EF4-FFF2-40B4-BE49-F238E27FC236}">
                  <a16:creationId xmlns:a16="http://schemas.microsoft.com/office/drawing/2014/main" id="{63EB2EB4-D925-6747-B406-668742DDF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A13821-EFEE-3645-BED8-8882C970EDB6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88" name="직선 연결선[R] 87">
                <a:extLst>
                  <a:ext uri="{FF2B5EF4-FFF2-40B4-BE49-F238E27FC236}">
                    <a16:creationId xmlns:a16="http://schemas.microsoft.com/office/drawing/2014/main" id="{6E53C15B-17F2-EE48-9C7A-29B534894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91">
                <a:extLst>
                  <a:ext uri="{FF2B5EF4-FFF2-40B4-BE49-F238E27FC236}">
                    <a16:creationId xmlns:a16="http://schemas.microsoft.com/office/drawing/2014/main" id="{12308B4B-102F-C142-8F0C-B5E91F687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D4846B-A99E-CA46-B6B0-3D921AE0EA16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4184325-FE50-7147-94EC-35E8E88DD16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1DDBD319-18C1-E747-AADE-BEFAABCCB6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182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584499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5219836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774092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10430523" y="1185631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9051841" y="1828800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9050825" y="1828800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5538FE-BA25-6D43-871A-1A6D765627B3}"/>
              </a:ext>
            </a:extLst>
          </p:cNvPr>
          <p:cNvGrpSpPr/>
          <p:nvPr/>
        </p:nvGrpSpPr>
        <p:grpSpPr>
          <a:xfrm>
            <a:off x="555504" y="3306866"/>
            <a:ext cx="1539728" cy="864721"/>
            <a:chOff x="1438357" y="3295528"/>
            <a:chExt cx="1539728" cy="864721"/>
          </a:xfrm>
        </p:grpSpPr>
        <p:pic>
          <p:nvPicPr>
            <p:cNvPr id="38" name="그래픽 37" descr="남자 단색으로 채워진">
              <a:extLst>
                <a:ext uri="{FF2B5EF4-FFF2-40B4-BE49-F238E27FC236}">
                  <a16:creationId xmlns:a16="http://schemas.microsoft.com/office/drawing/2014/main" id="{4BA457DE-DBCC-5A4C-A49E-7EE83C99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295528"/>
              <a:ext cx="405827" cy="405827"/>
            </a:xfrm>
            <a:prstGeom prst="rect">
              <a:avLst/>
            </a:prstGeom>
          </p:spPr>
        </p:pic>
        <p:pic>
          <p:nvPicPr>
            <p:cNvPr id="39" name="그래픽 38" descr="인터넷 단색으로 채워진">
              <a:extLst>
                <a:ext uri="{FF2B5EF4-FFF2-40B4-BE49-F238E27FC236}">
                  <a16:creationId xmlns:a16="http://schemas.microsoft.com/office/drawing/2014/main" id="{D35FAA85-317A-2D4A-92B9-3442A047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024" y="3509618"/>
              <a:ext cx="515061" cy="515061"/>
            </a:xfrm>
            <a:prstGeom prst="rect">
              <a:avLst/>
            </a:prstGeom>
          </p:spPr>
        </p:pic>
        <p:pic>
          <p:nvPicPr>
            <p:cNvPr id="40" name="그래픽 39" descr="남자 단색으로 채워진">
              <a:extLst>
                <a:ext uri="{FF2B5EF4-FFF2-40B4-BE49-F238E27FC236}">
                  <a16:creationId xmlns:a16="http://schemas.microsoft.com/office/drawing/2014/main" id="{72C49A24-5A50-4D41-8C67-ECC101F9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295528"/>
              <a:ext cx="405827" cy="405827"/>
            </a:xfrm>
            <a:prstGeom prst="rect">
              <a:avLst/>
            </a:prstGeom>
          </p:spPr>
        </p:pic>
        <p:pic>
          <p:nvPicPr>
            <p:cNvPr id="41" name="그래픽 40" descr="남자 단색으로 채워진">
              <a:extLst>
                <a:ext uri="{FF2B5EF4-FFF2-40B4-BE49-F238E27FC236}">
                  <a16:creationId xmlns:a16="http://schemas.microsoft.com/office/drawing/2014/main" id="{3C9050E9-258D-B449-ABC6-B42C3808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295528"/>
              <a:ext cx="405827" cy="405827"/>
            </a:xfrm>
            <a:prstGeom prst="rect">
              <a:avLst/>
            </a:prstGeom>
          </p:spPr>
        </p:pic>
        <p:pic>
          <p:nvPicPr>
            <p:cNvPr id="42" name="그래픽 41" descr="남자 단색으로 채워진">
              <a:extLst>
                <a:ext uri="{FF2B5EF4-FFF2-40B4-BE49-F238E27FC236}">
                  <a16:creationId xmlns:a16="http://schemas.microsoft.com/office/drawing/2014/main" id="{F4347541-BC63-484A-9257-E948F2DE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754422"/>
              <a:ext cx="405827" cy="405827"/>
            </a:xfrm>
            <a:prstGeom prst="rect">
              <a:avLst/>
            </a:prstGeom>
          </p:spPr>
        </p:pic>
        <p:pic>
          <p:nvPicPr>
            <p:cNvPr id="43" name="그래픽 42" descr="남자 단색으로 채워진">
              <a:extLst>
                <a:ext uri="{FF2B5EF4-FFF2-40B4-BE49-F238E27FC236}">
                  <a16:creationId xmlns:a16="http://schemas.microsoft.com/office/drawing/2014/main" id="{4D66FC9F-8396-CD4E-86ED-EE269C21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754422"/>
              <a:ext cx="405827" cy="405827"/>
            </a:xfrm>
            <a:prstGeom prst="rect">
              <a:avLst/>
            </a:prstGeom>
          </p:spPr>
        </p:pic>
        <p:pic>
          <p:nvPicPr>
            <p:cNvPr id="44" name="그래픽 43" descr="남자 단색으로 채워진">
              <a:extLst>
                <a:ext uri="{FF2B5EF4-FFF2-40B4-BE49-F238E27FC236}">
                  <a16:creationId xmlns:a16="http://schemas.microsoft.com/office/drawing/2014/main" id="{D1BB648F-3F93-CB48-B45B-7D4E6305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754422"/>
              <a:ext cx="405827" cy="405827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63047"/>
            <a:ext cx="11527971" cy="60071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/>
          <p:nvPr/>
        </p:nvCxnSpPr>
        <p:spPr>
          <a:xfrm>
            <a:off x="4528460" y="3753852"/>
            <a:ext cx="7837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A7FA284-9064-214F-9B18-1D633E287059}"/>
              </a:ext>
            </a:extLst>
          </p:cNvPr>
          <p:cNvSpPr txBox="1"/>
          <p:nvPr/>
        </p:nvSpPr>
        <p:spPr>
          <a:xfrm>
            <a:off x="7757251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" descr="DB] Redis 란? (feat. Memcached)">
            <a:extLst>
              <a:ext uri="{FF2B5EF4-FFF2-40B4-BE49-F238E27FC236}">
                <a16:creationId xmlns:a16="http://schemas.microsoft.com/office/drawing/2014/main" id="{E71E4692-8D95-C447-A6F5-E1E21D173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83932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D84639F-EF6E-2A48-8379-A92A873716A6}"/>
              </a:ext>
            </a:extLst>
          </p:cNvPr>
          <p:cNvSpPr/>
          <p:nvPr/>
        </p:nvSpPr>
        <p:spPr>
          <a:xfrm>
            <a:off x="10189032" y="670381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F77454-B3F1-B844-A18F-DD99A09271D4}"/>
              </a:ext>
            </a:extLst>
          </p:cNvPr>
          <p:cNvSpPr txBox="1"/>
          <p:nvPr/>
        </p:nvSpPr>
        <p:spPr>
          <a:xfrm>
            <a:off x="10502242" y="2271338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40B6871-1A3A-B749-9DB9-0084EAE03CD3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52" name="Picture 2" descr="Apache kafka 개요">
              <a:extLst>
                <a:ext uri="{FF2B5EF4-FFF2-40B4-BE49-F238E27FC236}">
                  <a16:creationId xmlns:a16="http://schemas.microsoft.com/office/drawing/2014/main" id="{23BFB053-F0DB-F845-A4DA-601AF991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A35A14E-1852-FA48-A9A3-C4CE6BE32E56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7619787D-DA79-954E-9533-34700DF0C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[R] 60">
                <a:extLst>
                  <a:ext uri="{FF2B5EF4-FFF2-40B4-BE49-F238E27FC236}">
                    <a16:creationId xmlns:a16="http://schemas.microsoft.com/office/drawing/2014/main" id="{C4B32A5E-6FDB-2D49-84FB-B4B828FA9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196B231-397C-EB40-96BC-065454050CCE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36D44F38-3E2A-3249-BB76-94CE3951B2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37D61DDA-2974-F44B-981C-06C3DDA57C2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256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584499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5219836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75573"/>
            <a:ext cx="11527971" cy="59945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/>
          <p:nvPr/>
        </p:nvCxnSpPr>
        <p:spPr>
          <a:xfrm>
            <a:off x="4528460" y="3753852"/>
            <a:ext cx="7837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FE4CDF-8045-D744-8ACD-AE5510A59546}"/>
              </a:ext>
            </a:extLst>
          </p:cNvPr>
          <p:cNvGrpSpPr/>
          <p:nvPr/>
        </p:nvGrpSpPr>
        <p:grpSpPr>
          <a:xfrm>
            <a:off x="555504" y="3081088"/>
            <a:ext cx="1539728" cy="1317236"/>
            <a:chOff x="555504" y="3081088"/>
            <a:chExt cx="1539728" cy="1317236"/>
          </a:xfrm>
        </p:grpSpPr>
        <p:pic>
          <p:nvPicPr>
            <p:cNvPr id="47" name="그래픽 46" descr="남자 단색으로 채워진">
              <a:extLst>
                <a:ext uri="{FF2B5EF4-FFF2-40B4-BE49-F238E27FC236}">
                  <a16:creationId xmlns:a16="http://schemas.microsoft.com/office/drawing/2014/main" id="{7F28E60C-76C9-8545-BD84-00C7A839A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875" y="3081088"/>
              <a:ext cx="405827" cy="405827"/>
            </a:xfrm>
            <a:prstGeom prst="rect">
              <a:avLst/>
            </a:prstGeom>
          </p:spPr>
        </p:pic>
        <p:pic>
          <p:nvPicPr>
            <p:cNvPr id="48" name="그래픽 47" descr="인터넷 단색으로 채워진">
              <a:extLst>
                <a:ext uri="{FF2B5EF4-FFF2-40B4-BE49-F238E27FC236}">
                  <a16:creationId xmlns:a16="http://schemas.microsoft.com/office/drawing/2014/main" id="{0A8AB991-5076-6E4B-8E6D-6BE26DEB2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80171" y="3520956"/>
              <a:ext cx="515061" cy="515061"/>
            </a:xfrm>
            <a:prstGeom prst="rect">
              <a:avLst/>
            </a:prstGeom>
          </p:spPr>
        </p:pic>
        <p:pic>
          <p:nvPicPr>
            <p:cNvPr id="49" name="그래픽 48" descr="남자 단색으로 채워진">
              <a:extLst>
                <a:ext uri="{FF2B5EF4-FFF2-40B4-BE49-F238E27FC236}">
                  <a16:creationId xmlns:a16="http://schemas.microsoft.com/office/drawing/2014/main" id="{33E09E38-F947-0641-B97A-3727C99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57" y="3081088"/>
              <a:ext cx="405827" cy="405827"/>
            </a:xfrm>
            <a:prstGeom prst="rect">
              <a:avLst/>
            </a:prstGeom>
          </p:spPr>
        </p:pic>
        <p:pic>
          <p:nvPicPr>
            <p:cNvPr id="50" name="그래픽 49" descr="남자 단색으로 채워진">
              <a:extLst>
                <a:ext uri="{FF2B5EF4-FFF2-40B4-BE49-F238E27FC236}">
                  <a16:creationId xmlns:a16="http://schemas.microsoft.com/office/drawing/2014/main" id="{333472AC-E8B7-C54B-BB89-5C0D2DB1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5504" y="3081088"/>
              <a:ext cx="405827" cy="405827"/>
            </a:xfrm>
            <a:prstGeom prst="rect">
              <a:avLst/>
            </a:prstGeom>
          </p:spPr>
        </p:pic>
        <p:pic>
          <p:nvPicPr>
            <p:cNvPr id="52" name="그래픽 51" descr="남자 단색으로 채워진">
              <a:extLst>
                <a:ext uri="{FF2B5EF4-FFF2-40B4-BE49-F238E27FC236}">
                  <a16:creationId xmlns:a16="http://schemas.microsoft.com/office/drawing/2014/main" id="{137E05C1-6AE1-854C-9AD0-3FD22627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875" y="3539982"/>
              <a:ext cx="405827" cy="405827"/>
            </a:xfrm>
            <a:prstGeom prst="rect">
              <a:avLst/>
            </a:prstGeom>
          </p:spPr>
        </p:pic>
        <p:pic>
          <p:nvPicPr>
            <p:cNvPr id="55" name="그래픽 54" descr="남자 단색으로 채워진">
              <a:extLst>
                <a:ext uri="{FF2B5EF4-FFF2-40B4-BE49-F238E27FC236}">
                  <a16:creationId xmlns:a16="http://schemas.microsoft.com/office/drawing/2014/main" id="{D056C66D-7FA3-0B4F-BFA0-037D787D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57" y="3539982"/>
              <a:ext cx="405827" cy="405827"/>
            </a:xfrm>
            <a:prstGeom prst="rect">
              <a:avLst/>
            </a:prstGeom>
          </p:spPr>
        </p:pic>
        <p:pic>
          <p:nvPicPr>
            <p:cNvPr id="56" name="그래픽 55" descr="남자 단색으로 채워진">
              <a:extLst>
                <a:ext uri="{FF2B5EF4-FFF2-40B4-BE49-F238E27FC236}">
                  <a16:creationId xmlns:a16="http://schemas.microsoft.com/office/drawing/2014/main" id="{D57B5D89-339A-A64B-96B0-D903461F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5504" y="3539982"/>
              <a:ext cx="405827" cy="405827"/>
            </a:xfrm>
            <a:prstGeom prst="rect">
              <a:avLst/>
            </a:prstGeom>
          </p:spPr>
        </p:pic>
        <p:pic>
          <p:nvPicPr>
            <p:cNvPr id="57" name="그래픽 56" descr="남자 단색으로 채워진">
              <a:extLst>
                <a:ext uri="{FF2B5EF4-FFF2-40B4-BE49-F238E27FC236}">
                  <a16:creationId xmlns:a16="http://schemas.microsoft.com/office/drawing/2014/main" id="{9A6DE952-350E-C947-83BE-B6DD71F5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875" y="3992497"/>
              <a:ext cx="405827" cy="405827"/>
            </a:xfrm>
            <a:prstGeom prst="rect">
              <a:avLst/>
            </a:prstGeom>
          </p:spPr>
        </p:pic>
        <p:pic>
          <p:nvPicPr>
            <p:cNvPr id="59" name="그래픽 58" descr="남자 단색으로 채워진">
              <a:extLst>
                <a:ext uri="{FF2B5EF4-FFF2-40B4-BE49-F238E27FC236}">
                  <a16:creationId xmlns:a16="http://schemas.microsoft.com/office/drawing/2014/main" id="{FA8E9AD6-A9DB-0849-B283-4E7DA495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57" y="3992497"/>
              <a:ext cx="405827" cy="405827"/>
            </a:xfrm>
            <a:prstGeom prst="rect">
              <a:avLst/>
            </a:prstGeom>
          </p:spPr>
        </p:pic>
        <p:pic>
          <p:nvPicPr>
            <p:cNvPr id="60" name="그래픽 59" descr="남자 단색으로 채워진">
              <a:extLst>
                <a:ext uri="{FF2B5EF4-FFF2-40B4-BE49-F238E27FC236}">
                  <a16:creationId xmlns:a16="http://schemas.microsoft.com/office/drawing/2014/main" id="{9E1E7ABC-2A95-9846-9FCC-0F93C809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5504" y="3992497"/>
              <a:ext cx="405827" cy="405827"/>
            </a:xfrm>
            <a:prstGeom prst="rect">
              <a:avLst/>
            </a:prstGeom>
          </p:spPr>
        </p:pic>
      </p:grpSp>
      <p:pic>
        <p:nvPicPr>
          <p:cNvPr id="61" name="그래픽 60" descr="불꽃 단색으로 채워진">
            <a:extLst>
              <a:ext uri="{FF2B5EF4-FFF2-40B4-BE49-F238E27FC236}">
                <a16:creationId xmlns:a16="http://schemas.microsoft.com/office/drawing/2014/main" id="{9DD4EFD6-98EC-C449-ABDE-756AEB98EC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4042" y="2905419"/>
            <a:ext cx="630454" cy="630454"/>
          </a:xfrm>
          <a:prstGeom prst="rect">
            <a:avLst/>
          </a:prstGeom>
        </p:spPr>
      </p:pic>
      <p:pic>
        <p:nvPicPr>
          <p:cNvPr id="64" name="그래픽 63" descr="불꽃 단색으로 채워진">
            <a:extLst>
              <a:ext uri="{FF2B5EF4-FFF2-40B4-BE49-F238E27FC236}">
                <a16:creationId xmlns:a16="http://schemas.microsoft.com/office/drawing/2014/main" id="{5A8B2687-1B2F-9A4F-BAC0-8130B7DB13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74540" y="3176049"/>
            <a:ext cx="452157" cy="45215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91CDEF-7253-6544-89F6-BEDC91B0C014}"/>
              </a:ext>
            </a:extLst>
          </p:cNvPr>
          <p:cNvSpPr txBox="1"/>
          <p:nvPr/>
        </p:nvSpPr>
        <p:spPr>
          <a:xfrm>
            <a:off x="7790737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6" name="Picture 4" descr="DB] Redis 란? (feat. Memcached)">
            <a:extLst>
              <a:ext uri="{FF2B5EF4-FFF2-40B4-BE49-F238E27FC236}">
                <a16:creationId xmlns:a16="http://schemas.microsoft.com/office/drawing/2014/main" id="{55798900-7497-414E-8BBE-A1346E266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774092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A9D8468-A7FA-C647-89A2-965A6984836F}"/>
              </a:ext>
            </a:extLst>
          </p:cNvPr>
          <p:cNvSpPr txBox="1"/>
          <p:nvPr/>
        </p:nvSpPr>
        <p:spPr>
          <a:xfrm>
            <a:off x="10430523" y="1185631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06A2BFD-9613-3940-9ECE-1B8448DD2426}"/>
              </a:ext>
            </a:extLst>
          </p:cNvPr>
          <p:cNvCxnSpPr>
            <a:cxnSpLocks/>
          </p:cNvCxnSpPr>
          <p:nvPr/>
        </p:nvCxnSpPr>
        <p:spPr>
          <a:xfrm flipV="1">
            <a:off x="9050825" y="1828800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B] Redis 란? (feat. Memcached)">
            <a:extLst>
              <a:ext uri="{FF2B5EF4-FFF2-40B4-BE49-F238E27FC236}">
                <a16:creationId xmlns:a16="http://schemas.microsoft.com/office/drawing/2014/main" id="{03ACA169-8D97-AF4E-9606-A9AABB6E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83932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819F106E-5194-1746-A759-736C3D30A14F}"/>
              </a:ext>
            </a:extLst>
          </p:cNvPr>
          <p:cNvSpPr/>
          <p:nvPr/>
        </p:nvSpPr>
        <p:spPr>
          <a:xfrm>
            <a:off x="10189032" y="670381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D5A7D0-A446-594D-8F92-161BAAACD30D}"/>
              </a:ext>
            </a:extLst>
          </p:cNvPr>
          <p:cNvSpPr txBox="1"/>
          <p:nvPr/>
        </p:nvSpPr>
        <p:spPr>
          <a:xfrm>
            <a:off x="10502242" y="2271338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1C6BE36-6200-7A45-8126-0D040F1FA53E}"/>
              </a:ext>
            </a:extLst>
          </p:cNvPr>
          <p:cNvCxnSpPr>
            <a:cxnSpLocks/>
          </p:cNvCxnSpPr>
          <p:nvPr/>
        </p:nvCxnSpPr>
        <p:spPr>
          <a:xfrm flipV="1">
            <a:off x="9051841" y="1828800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F1F5DC5-6337-A046-850E-8020C008B7D7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76" name="Picture 2" descr="Apache kafka 개요">
              <a:extLst>
                <a:ext uri="{FF2B5EF4-FFF2-40B4-BE49-F238E27FC236}">
                  <a16:creationId xmlns:a16="http://schemas.microsoft.com/office/drawing/2014/main" id="{8D9A4DA4-1AB9-944D-9AE5-689BEEDD2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04191C0-954A-8E4E-A4A3-08BF563FB997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A8CCB574-F309-EF43-AEBF-AE00D89287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>
                <a:extLst>
                  <a:ext uri="{FF2B5EF4-FFF2-40B4-BE49-F238E27FC236}">
                    <a16:creationId xmlns:a16="http://schemas.microsoft.com/office/drawing/2014/main" id="{8E7CDAEF-97E5-A34E-9623-5443B053F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DA2F3E2-6BCC-9B47-A986-8BD40263E81E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79" name="직선 연결선[R] 78">
                <a:extLst>
                  <a:ext uri="{FF2B5EF4-FFF2-40B4-BE49-F238E27FC236}">
                    <a16:creationId xmlns:a16="http://schemas.microsoft.com/office/drawing/2014/main" id="{1900C575-9EE2-C849-B240-8F26122832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79">
                <a:extLst>
                  <a:ext uri="{FF2B5EF4-FFF2-40B4-BE49-F238E27FC236}">
                    <a16:creationId xmlns:a16="http://schemas.microsoft.com/office/drawing/2014/main" id="{C1F25C1A-7EE4-B549-9496-AC99611A2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885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75573"/>
            <a:ext cx="11527971" cy="59945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>
            <a:cxnSpLocks/>
          </p:cNvCxnSpPr>
          <p:nvPr/>
        </p:nvCxnSpPr>
        <p:spPr>
          <a:xfrm>
            <a:off x="4528460" y="3753852"/>
            <a:ext cx="59218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FE4CDF-8045-D744-8ACD-AE5510A59546}"/>
              </a:ext>
            </a:extLst>
          </p:cNvPr>
          <p:cNvGrpSpPr/>
          <p:nvPr/>
        </p:nvGrpSpPr>
        <p:grpSpPr>
          <a:xfrm>
            <a:off x="555504" y="3081088"/>
            <a:ext cx="1539728" cy="1317236"/>
            <a:chOff x="555504" y="3081088"/>
            <a:chExt cx="1539728" cy="1317236"/>
          </a:xfrm>
        </p:grpSpPr>
        <p:pic>
          <p:nvPicPr>
            <p:cNvPr id="47" name="그래픽 46" descr="남자 단색으로 채워진">
              <a:extLst>
                <a:ext uri="{FF2B5EF4-FFF2-40B4-BE49-F238E27FC236}">
                  <a16:creationId xmlns:a16="http://schemas.microsoft.com/office/drawing/2014/main" id="{7F28E60C-76C9-8545-BD84-00C7A839A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5875" y="3081088"/>
              <a:ext cx="405827" cy="405827"/>
            </a:xfrm>
            <a:prstGeom prst="rect">
              <a:avLst/>
            </a:prstGeom>
          </p:spPr>
        </p:pic>
        <p:pic>
          <p:nvPicPr>
            <p:cNvPr id="48" name="그래픽 47" descr="인터넷 단색으로 채워진">
              <a:extLst>
                <a:ext uri="{FF2B5EF4-FFF2-40B4-BE49-F238E27FC236}">
                  <a16:creationId xmlns:a16="http://schemas.microsoft.com/office/drawing/2014/main" id="{0A8AB991-5076-6E4B-8E6D-6BE26DEB2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80171" y="3520956"/>
              <a:ext cx="515061" cy="515061"/>
            </a:xfrm>
            <a:prstGeom prst="rect">
              <a:avLst/>
            </a:prstGeom>
          </p:spPr>
        </p:pic>
        <p:pic>
          <p:nvPicPr>
            <p:cNvPr id="49" name="그래픽 48" descr="남자 단색으로 채워진">
              <a:extLst>
                <a:ext uri="{FF2B5EF4-FFF2-40B4-BE49-F238E27FC236}">
                  <a16:creationId xmlns:a16="http://schemas.microsoft.com/office/drawing/2014/main" id="{33E09E38-F947-0641-B97A-3727C99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0457" y="3081088"/>
              <a:ext cx="405827" cy="405827"/>
            </a:xfrm>
            <a:prstGeom prst="rect">
              <a:avLst/>
            </a:prstGeom>
          </p:spPr>
        </p:pic>
        <p:pic>
          <p:nvPicPr>
            <p:cNvPr id="50" name="그래픽 49" descr="남자 단색으로 채워진">
              <a:extLst>
                <a:ext uri="{FF2B5EF4-FFF2-40B4-BE49-F238E27FC236}">
                  <a16:creationId xmlns:a16="http://schemas.microsoft.com/office/drawing/2014/main" id="{333472AC-E8B7-C54B-BB89-5C0D2DB1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5504" y="3081088"/>
              <a:ext cx="405827" cy="405827"/>
            </a:xfrm>
            <a:prstGeom prst="rect">
              <a:avLst/>
            </a:prstGeom>
          </p:spPr>
        </p:pic>
        <p:pic>
          <p:nvPicPr>
            <p:cNvPr id="52" name="그래픽 51" descr="남자 단색으로 채워진">
              <a:extLst>
                <a:ext uri="{FF2B5EF4-FFF2-40B4-BE49-F238E27FC236}">
                  <a16:creationId xmlns:a16="http://schemas.microsoft.com/office/drawing/2014/main" id="{137E05C1-6AE1-854C-9AD0-3FD22627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5875" y="3539982"/>
              <a:ext cx="405827" cy="405827"/>
            </a:xfrm>
            <a:prstGeom prst="rect">
              <a:avLst/>
            </a:prstGeom>
          </p:spPr>
        </p:pic>
        <p:pic>
          <p:nvPicPr>
            <p:cNvPr id="55" name="그래픽 54" descr="남자 단색으로 채워진">
              <a:extLst>
                <a:ext uri="{FF2B5EF4-FFF2-40B4-BE49-F238E27FC236}">
                  <a16:creationId xmlns:a16="http://schemas.microsoft.com/office/drawing/2014/main" id="{D056C66D-7FA3-0B4F-BFA0-037D787D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0457" y="3539982"/>
              <a:ext cx="405827" cy="405827"/>
            </a:xfrm>
            <a:prstGeom prst="rect">
              <a:avLst/>
            </a:prstGeom>
          </p:spPr>
        </p:pic>
        <p:pic>
          <p:nvPicPr>
            <p:cNvPr id="56" name="그래픽 55" descr="남자 단색으로 채워진">
              <a:extLst>
                <a:ext uri="{FF2B5EF4-FFF2-40B4-BE49-F238E27FC236}">
                  <a16:creationId xmlns:a16="http://schemas.microsoft.com/office/drawing/2014/main" id="{D57B5D89-339A-A64B-96B0-D903461F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5504" y="3539982"/>
              <a:ext cx="405827" cy="405827"/>
            </a:xfrm>
            <a:prstGeom prst="rect">
              <a:avLst/>
            </a:prstGeom>
          </p:spPr>
        </p:pic>
        <p:pic>
          <p:nvPicPr>
            <p:cNvPr id="57" name="그래픽 56" descr="남자 단색으로 채워진">
              <a:extLst>
                <a:ext uri="{FF2B5EF4-FFF2-40B4-BE49-F238E27FC236}">
                  <a16:creationId xmlns:a16="http://schemas.microsoft.com/office/drawing/2014/main" id="{9A6DE952-350E-C947-83BE-B6DD71F5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5875" y="3992497"/>
              <a:ext cx="405827" cy="405827"/>
            </a:xfrm>
            <a:prstGeom prst="rect">
              <a:avLst/>
            </a:prstGeom>
          </p:spPr>
        </p:pic>
        <p:pic>
          <p:nvPicPr>
            <p:cNvPr id="59" name="그래픽 58" descr="남자 단색으로 채워진">
              <a:extLst>
                <a:ext uri="{FF2B5EF4-FFF2-40B4-BE49-F238E27FC236}">
                  <a16:creationId xmlns:a16="http://schemas.microsoft.com/office/drawing/2014/main" id="{FA8E9AD6-A9DB-0849-B283-4E7DA495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0457" y="3992497"/>
              <a:ext cx="405827" cy="405827"/>
            </a:xfrm>
            <a:prstGeom prst="rect">
              <a:avLst/>
            </a:prstGeom>
          </p:spPr>
        </p:pic>
        <p:pic>
          <p:nvPicPr>
            <p:cNvPr id="60" name="그래픽 59" descr="남자 단색으로 채워진">
              <a:extLst>
                <a:ext uri="{FF2B5EF4-FFF2-40B4-BE49-F238E27FC236}">
                  <a16:creationId xmlns:a16="http://schemas.microsoft.com/office/drawing/2014/main" id="{9E1E7ABC-2A95-9846-9FCC-0F93C809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5504" y="3992497"/>
              <a:ext cx="405827" cy="40582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C8A7DA-F873-A743-8EA8-8FB8E7348BA6}"/>
              </a:ext>
            </a:extLst>
          </p:cNvPr>
          <p:cNvGrpSpPr/>
          <p:nvPr/>
        </p:nvGrpSpPr>
        <p:grpSpPr>
          <a:xfrm>
            <a:off x="5202561" y="2282806"/>
            <a:ext cx="1209675" cy="2588737"/>
            <a:chOff x="3327061" y="2282806"/>
            <a:chExt cx="1209675" cy="258873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097C2B-84B3-DC42-A22F-FB5D48E4C388}"/>
                </a:ext>
              </a:extLst>
            </p:cNvPr>
            <p:cNvGrpSpPr/>
            <p:nvPr/>
          </p:nvGrpSpPr>
          <p:grpSpPr>
            <a:xfrm>
              <a:off x="3693759" y="2836792"/>
              <a:ext cx="481263" cy="481263"/>
              <a:chOff x="4552750" y="2826096"/>
              <a:chExt cx="909843" cy="909843"/>
            </a:xfrm>
          </p:grpSpPr>
          <p:pic>
            <p:nvPicPr>
              <p:cNvPr id="72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B9527A07-A591-534B-8F56-27E142214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D586292-2F57-A446-B2E4-8A1D810C4A75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02B07-EDEB-214D-B37C-1BC3A5B0B0D1}"/>
                </a:ext>
              </a:extLst>
            </p:cNvPr>
            <p:cNvSpPr txBox="1"/>
            <p:nvPr/>
          </p:nvSpPr>
          <p:spPr>
            <a:xfrm>
              <a:off x="3512452" y="331212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(Active)</a:t>
              </a:r>
              <a:endParaRPr kumimoji="1" lang="ko-Kore-KR" altLang="en-US" sz="140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04A890C-B55D-DB44-88A5-0C71D80A892E}"/>
                </a:ext>
              </a:extLst>
            </p:cNvPr>
            <p:cNvGrpSpPr/>
            <p:nvPr/>
          </p:nvGrpSpPr>
          <p:grpSpPr>
            <a:xfrm>
              <a:off x="3693759" y="3741124"/>
              <a:ext cx="481263" cy="481263"/>
              <a:chOff x="4552750" y="2826096"/>
              <a:chExt cx="909843" cy="909843"/>
            </a:xfrm>
          </p:grpSpPr>
          <p:pic>
            <p:nvPicPr>
              <p:cNvPr id="70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31D7D088-2FBC-524F-999C-8751B0375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D236A39-018E-B848-B689-86896471E1CB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E5417-956F-5344-94FA-B509875C69A3}"/>
                </a:ext>
              </a:extLst>
            </p:cNvPr>
            <p:cNvSpPr txBox="1"/>
            <p:nvPr/>
          </p:nvSpPr>
          <p:spPr>
            <a:xfrm>
              <a:off x="3512452" y="4216459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(Passive)</a:t>
              </a:r>
              <a:endParaRPr kumimoji="1" lang="ko-Kore-KR" altLang="en-US" sz="1400"/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328487A-87AC-324E-9450-8F4727CC7F23}"/>
                </a:ext>
              </a:extLst>
            </p:cNvPr>
            <p:cNvSpPr/>
            <p:nvPr/>
          </p:nvSpPr>
          <p:spPr>
            <a:xfrm>
              <a:off x="3327061" y="2553031"/>
              <a:ext cx="1209675" cy="231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F6DE70-2933-F545-B5B8-1C5D0440BF40}"/>
                </a:ext>
              </a:extLst>
            </p:cNvPr>
            <p:cNvSpPr txBox="1"/>
            <p:nvPr/>
          </p:nvSpPr>
          <p:spPr>
            <a:xfrm>
              <a:off x="3583425" y="2282806"/>
              <a:ext cx="687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i="1"/>
                <a:t>Cluster</a:t>
              </a:r>
              <a:endParaRPr kumimoji="1" lang="ko-Kore-KR" altLang="en-US" sz="1400" i="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0E6FCEB-03CF-C741-BB4D-840BC13C8A85}"/>
              </a:ext>
            </a:extLst>
          </p:cNvPr>
          <p:cNvSpPr txBox="1"/>
          <p:nvPr/>
        </p:nvSpPr>
        <p:spPr>
          <a:xfrm>
            <a:off x="7763592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6" name="Picture 4" descr="DB] Redis 란? (feat. Memcached)">
            <a:extLst>
              <a:ext uri="{FF2B5EF4-FFF2-40B4-BE49-F238E27FC236}">
                <a16:creationId xmlns:a16="http://schemas.microsoft.com/office/drawing/2014/main" id="{F9C095EA-8A2F-A84A-89A1-C6C15D353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774092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4B94654-85F0-E04A-BBF6-7D8A568EBDF5}"/>
              </a:ext>
            </a:extLst>
          </p:cNvPr>
          <p:cNvSpPr txBox="1"/>
          <p:nvPr/>
        </p:nvSpPr>
        <p:spPr>
          <a:xfrm>
            <a:off x="10430523" y="1185631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4BB3D50-81EA-3748-9673-4B84D3B38108}"/>
              </a:ext>
            </a:extLst>
          </p:cNvPr>
          <p:cNvCxnSpPr>
            <a:cxnSpLocks/>
          </p:cNvCxnSpPr>
          <p:nvPr/>
        </p:nvCxnSpPr>
        <p:spPr>
          <a:xfrm flipV="1">
            <a:off x="9050825" y="1828800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4" descr="DB] Redis 란? (feat. Memcached)">
            <a:extLst>
              <a:ext uri="{FF2B5EF4-FFF2-40B4-BE49-F238E27FC236}">
                <a16:creationId xmlns:a16="http://schemas.microsoft.com/office/drawing/2014/main" id="{2F444009-CE5F-1E4C-B3AE-EAA47FD7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83932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E8B5D62F-F0C4-F345-B708-09404AED7E8A}"/>
              </a:ext>
            </a:extLst>
          </p:cNvPr>
          <p:cNvSpPr/>
          <p:nvPr/>
        </p:nvSpPr>
        <p:spPr>
          <a:xfrm>
            <a:off x="10189032" y="670381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3942F67-B84E-0147-802A-44ACBADC1D71}"/>
              </a:ext>
            </a:extLst>
          </p:cNvPr>
          <p:cNvSpPr txBox="1"/>
          <p:nvPr/>
        </p:nvSpPr>
        <p:spPr>
          <a:xfrm>
            <a:off x="10502242" y="2271338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C5662D1-3823-D245-8485-D747A4302314}"/>
              </a:ext>
            </a:extLst>
          </p:cNvPr>
          <p:cNvCxnSpPr>
            <a:cxnSpLocks/>
          </p:cNvCxnSpPr>
          <p:nvPr/>
        </p:nvCxnSpPr>
        <p:spPr>
          <a:xfrm flipV="1">
            <a:off x="9051841" y="1828800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BCC6B91-7E8D-5F4E-80E9-0EDF6C2BCA21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84" name="Picture 2" descr="Apache kafka 개요">
              <a:extLst>
                <a:ext uri="{FF2B5EF4-FFF2-40B4-BE49-F238E27FC236}">
                  <a16:creationId xmlns:a16="http://schemas.microsoft.com/office/drawing/2014/main" id="{EE21B1FA-933F-B947-B872-AB2506E07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50E7995-C2E8-284B-A9CC-29E124B41148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89" name="직선 연결선[R] 88">
                <a:extLst>
                  <a:ext uri="{FF2B5EF4-FFF2-40B4-BE49-F238E27FC236}">
                    <a16:creationId xmlns:a16="http://schemas.microsoft.com/office/drawing/2014/main" id="{0836112D-804D-8949-82E1-18BDC51858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E7B776C2-8C32-EF4A-8793-6BDEE8B4A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9BB05A7-CB6D-2D43-BA5C-995C845F2CDA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87" name="직선 연결선[R] 86">
                <a:extLst>
                  <a:ext uri="{FF2B5EF4-FFF2-40B4-BE49-F238E27FC236}">
                    <a16:creationId xmlns:a16="http://schemas.microsoft.com/office/drawing/2014/main" id="{6519168A-19AC-8B41-B082-FFD329D9022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87">
                <a:extLst>
                  <a:ext uri="{FF2B5EF4-FFF2-40B4-BE49-F238E27FC236}">
                    <a16:creationId xmlns:a16="http://schemas.microsoft.com/office/drawing/2014/main" id="{E42E73AD-02AD-0A45-9261-C0252AC11C7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401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96023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434453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80987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59136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52837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421325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52837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438825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426820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508933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87082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74975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57587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88574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44374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>
            <a:cxnSpLocks/>
          </p:cNvCxnSpPr>
          <p:nvPr/>
        </p:nvCxnSpPr>
        <p:spPr>
          <a:xfrm>
            <a:off x="4528460" y="4268202"/>
            <a:ext cx="59218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C8A7DA-F873-A743-8EA8-8FB8E7348BA6}"/>
              </a:ext>
            </a:extLst>
          </p:cNvPr>
          <p:cNvGrpSpPr/>
          <p:nvPr/>
        </p:nvGrpSpPr>
        <p:grpSpPr>
          <a:xfrm>
            <a:off x="5202561" y="2797156"/>
            <a:ext cx="1209675" cy="2588737"/>
            <a:chOff x="3327061" y="2282806"/>
            <a:chExt cx="1209675" cy="258873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097C2B-84B3-DC42-A22F-FB5D48E4C388}"/>
                </a:ext>
              </a:extLst>
            </p:cNvPr>
            <p:cNvGrpSpPr/>
            <p:nvPr/>
          </p:nvGrpSpPr>
          <p:grpSpPr>
            <a:xfrm>
              <a:off x="3693759" y="2836792"/>
              <a:ext cx="481263" cy="481263"/>
              <a:chOff x="4552750" y="2826096"/>
              <a:chExt cx="909843" cy="909843"/>
            </a:xfrm>
          </p:grpSpPr>
          <p:pic>
            <p:nvPicPr>
              <p:cNvPr id="72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B9527A07-A591-534B-8F56-27E142214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D586292-2F57-A446-B2E4-8A1D810C4A75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02B07-EDEB-214D-B37C-1BC3A5B0B0D1}"/>
                </a:ext>
              </a:extLst>
            </p:cNvPr>
            <p:cNvSpPr txBox="1"/>
            <p:nvPr/>
          </p:nvSpPr>
          <p:spPr>
            <a:xfrm>
              <a:off x="3512452" y="331212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(Active)</a:t>
              </a:r>
              <a:endParaRPr kumimoji="1" lang="ko-Kore-KR" altLang="en-US" sz="140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04A890C-B55D-DB44-88A5-0C71D80A892E}"/>
                </a:ext>
              </a:extLst>
            </p:cNvPr>
            <p:cNvGrpSpPr/>
            <p:nvPr/>
          </p:nvGrpSpPr>
          <p:grpSpPr>
            <a:xfrm>
              <a:off x="3693759" y="3741124"/>
              <a:ext cx="481263" cy="481263"/>
              <a:chOff x="4552750" y="2826096"/>
              <a:chExt cx="909843" cy="909843"/>
            </a:xfrm>
          </p:grpSpPr>
          <p:pic>
            <p:nvPicPr>
              <p:cNvPr id="70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31D7D088-2FBC-524F-999C-8751B0375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D236A39-018E-B848-B689-86896471E1CB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E5417-956F-5344-94FA-B509875C69A3}"/>
                </a:ext>
              </a:extLst>
            </p:cNvPr>
            <p:cNvSpPr txBox="1"/>
            <p:nvPr/>
          </p:nvSpPr>
          <p:spPr>
            <a:xfrm>
              <a:off x="3512452" y="4216459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(Passive)</a:t>
              </a:r>
              <a:endParaRPr kumimoji="1" lang="ko-Kore-KR" altLang="en-US" sz="1400"/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328487A-87AC-324E-9450-8F4727CC7F23}"/>
                </a:ext>
              </a:extLst>
            </p:cNvPr>
            <p:cNvSpPr/>
            <p:nvPr/>
          </p:nvSpPr>
          <p:spPr>
            <a:xfrm>
              <a:off x="3327061" y="2553031"/>
              <a:ext cx="1209675" cy="231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F6DE70-2933-F545-B5B8-1C5D0440BF40}"/>
                </a:ext>
              </a:extLst>
            </p:cNvPr>
            <p:cNvSpPr txBox="1"/>
            <p:nvPr/>
          </p:nvSpPr>
          <p:spPr>
            <a:xfrm>
              <a:off x="3583425" y="2282806"/>
              <a:ext cx="687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i="1"/>
                <a:t>Cluster</a:t>
              </a:r>
              <a:endParaRPr kumimoji="1" lang="ko-Kore-KR" altLang="en-US" sz="1400" i="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0E6FCEB-03CF-C741-BB4D-840BC13C8A85}"/>
              </a:ext>
            </a:extLst>
          </p:cNvPr>
          <p:cNvSpPr txBox="1"/>
          <p:nvPr/>
        </p:nvSpPr>
        <p:spPr>
          <a:xfrm>
            <a:off x="7763592" y="405936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pic>
        <p:nvPicPr>
          <p:cNvPr id="11" name="그래픽 10" descr="스마트폰 단색으로 채워진">
            <a:extLst>
              <a:ext uri="{FF2B5EF4-FFF2-40B4-BE49-F238E27FC236}">
                <a16:creationId xmlns:a16="http://schemas.microsoft.com/office/drawing/2014/main" id="{882E4502-8FF9-DF4F-BA5A-63D3D04243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62574" y="1636796"/>
            <a:ext cx="361572" cy="361572"/>
          </a:xfrm>
          <a:prstGeom prst="rect">
            <a:avLst/>
          </a:prstGeom>
        </p:spPr>
      </p:pic>
      <p:pic>
        <p:nvPicPr>
          <p:cNvPr id="18" name="그래픽 17" descr="물음표 단색으로 채워진">
            <a:extLst>
              <a:ext uri="{FF2B5EF4-FFF2-40B4-BE49-F238E27FC236}">
                <a16:creationId xmlns:a16="http://schemas.microsoft.com/office/drawing/2014/main" id="{438B49E2-A7A8-B24F-9E21-51FA3E90E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1792" y="1503233"/>
            <a:ext cx="635044" cy="635044"/>
          </a:xfrm>
          <a:prstGeom prst="rect">
            <a:avLst/>
          </a:prstGeom>
        </p:spPr>
      </p:pic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B7B0B7A-C8D2-2541-9948-3719623935BE}"/>
              </a:ext>
            </a:extLst>
          </p:cNvPr>
          <p:cNvCxnSpPr>
            <a:cxnSpLocks/>
          </p:cNvCxnSpPr>
          <p:nvPr/>
        </p:nvCxnSpPr>
        <p:spPr>
          <a:xfrm>
            <a:off x="2339564" y="181758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33536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430523" y="1746902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050825" y="2390071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2400594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1231652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502242" y="2832609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051841" y="2390071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1047092" y="4368202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219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96023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434453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80987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59136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52837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421325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52837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438825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426820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508933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87082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74975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57587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88574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44374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>
            <a:cxnSpLocks/>
          </p:cNvCxnSpPr>
          <p:nvPr/>
        </p:nvCxnSpPr>
        <p:spPr>
          <a:xfrm>
            <a:off x="4528460" y="4268202"/>
            <a:ext cx="59218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C8A7DA-F873-A743-8EA8-8FB8E7348BA6}"/>
              </a:ext>
            </a:extLst>
          </p:cNvPr>
          <p:cNvGrpSpPr/>
          <p:nvPr/>
        </p:nvGrpSpPr>
        <p:grpSpPr>
          <a:xfrm>
            <a:off x="5202561" y="2797156"/>
            <a:ext cx="1209675" cy="2588737"/>
            <a:chOff x="3327061" y="2282806"/>
            <a:chExt cx="1209675" cy="258873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097C2B-84B3-DC42-A22F-FB5D48E4C388}"/>
                </a:ext>
              </a:extLst>
            </p:cNvPr>
            <p:cNvGrpSpPr/>
            <p:nvPr/>
          </p:nvGrpSpPr>
          <p:grpSpPr>
            <a:xfrm>
              <a:off x="3693759" y="2836792"/>
              <a:ext cx="481263" cy="481263"/>
              <a:chOff x="4552750" y="2826096"/>
              <a:chExt cx="909843" cy="909843"/>
            </a:xfrm>
          </p:grpSpPr>
          <p:pic>
            <p:nvPicPr>
              <p:cNvPr id="72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B9527A07-A591-534B-8F56-27E142214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D586292-2F57-A446-B2E4-8A1D810C4A75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02B07-EDEB-214D-B37C-1BC3A5B0B0D1}"/>
                </a:ext>
              </a:extLst>
            </p:cNvPr>
            <p:cNvSpPr txBox="1"/>
            <p:nvPr/>
          </p:nvSpPr>
          <p:spPr>
            <a:xfrm>
              <a:off x="3512452" y="331212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(Active)</a:t>
              </a:r>
              <a:endParaRPr kumimoji="1" lang="ko-Kore-KR" altLang="en-US" sz="140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04A890C-B55D-DB44-88A5-0C71D80A892E}"/>
                </a:ext>
              </a:extLst>
            </p:cNvPr>
            <p:cNvGrpSpPr/>
            <p:nvPr/>
          </p:nvGrpSpPr>
          <p:grpSpPr>
            <a:xfrm>
              <a:off x="3693759" y="3741124"/>
              <a:ext cx="481263" cy="481263"/>
              <a:chOff x="4552750" y="2826096"/>
              <a:chExt cx="909843" cy="909843"/>
            </a:xfrm>
          </p:grpSpPr>
          <p:pic>
            <p:nvPicPr>
              <p:cNvPr id="70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31D7D088-2FBC-524F-999C-8751B0375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D236A39-018E-B848-B689-86896471E1CB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E5417-956F-5344-94FA-B509875C69A3}"/>
                </a:ext>
              </a:extLst>
            </p:cNvPr>
            <p:cNvSpPr txBox="1"/>
            <p:nvPr/>
          </p:nvSpPr>
          <p:spPr>
            <a:xfrm>
              <a:off x="3512452" y="4216459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(Passive)</a:t>
              </a:r>
              <a:endParaRPr kumimoji="1" lang="ko-Kore-KR" altLang="en-US" sz="1400"/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328487A-87AC-324E-9450-8F4727CC7F23}"/>
                </a:ext>
              </a:extLst>
            </p:cNvPr>
            <p:cNvSpPr/>
            <p:nvPr/>
          </p:nvSpPr>
          <p:spPr>
            <a:xfrm>
              <a:off x="3327061" y="2553031"/>
              <a:ext cx="1209675" cy="231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F6DE70-2933-F545-B5B8-1C5D0440BF40}"/>
                </a:ext>
              </a:extLst>
            </p:cNvPr>
            <p:cNvSpPr txBox="1"/>
            <p:nvPr/>
          </p:nvSpPr>
          <p:spPr>
            <a:xfrm>
              <a:off x="3583425" y="2282806"/>
              <a:ext cx="687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i="1"/>
                <a:t>Cluster</a:t>
              </a:r>
              <a:endParaRPr kumimoji="1" lang="ko-Kore-KR" altLang="en-US" sz="1400" i="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0E6FCEB-03CF-C741-BB4D-840BC13C8A85}"/>
              </a:ext>
            </a:extLst>
          </p:cNvPr>
          <p:cNvSpPr txBox="1"/>
          <p:nvPr/>
        </p:nvSpPr>
        <p:spPr>
          <a:xfrm>
            <a:off x="7763592" y="405936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33536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430523" y="1746902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050825" y="2390071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2400594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1231652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502242" y="2832609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051841" y="2390071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1047092" y="4368202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2E84439-186E-9C4D-BA3D-98DF4F8EBF0F}"/>
              </a:ext>
            </a:extLst>
          </p:cNvPr>
          <p:cNvCxnSpPr>
            <a:cxnSpLocks/>
          </p:cNvCxnSpPr>
          <p:nvPr/>
        </p:nvCxnSpPr>
        <p:spPr>
          <a:xfrm>
            <a:off x="2287014" y="1848695"/>
            <a:ext cx="2476343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7BAA660-4D71-1349-A241-A8E64D56DE16}"/>
              </a:ext>
            </a:extLst>
          </p:cNvPr>
          <p:cNvCxnSpPr>
            <a:cxnSpLocks/>
          </p:cNvCxnSpPr>
          <p:nvPr/>
        </p:nvCxnSpPr>
        <p:spPr>
          <a:xfrm>
            <a:off x="4815907" y="1856356"/>
            <a:ext cx="2750034" cy="1103880"/>
          </a:xfrm>
          <a:prstGeom prst="straightConnector1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6381505-0843-584D-8994-5AC77BCBDA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0846" y="2023669"/>
            <a:ext cx="568880" cy="584395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E166DC-A327-1742-A17C-9CD72C0B978E}"/>
              </a:ext>
            </a:extLst>
          </p:cNvPr>
          <p:cNvGrpSpPr/>
          <p:nvPr/>
        </p:nvGrpSpPr>
        <p:grpSpPr>
          <a:xfrm>
            <a:off x="1553820" y="1482260"/>
            <a:ext cx="676990" cy="676990"/>
            <a:chOff x="1553820" y="1482260"/>
            <a:chExt cx="676990" cy="676990"/>
          </a:xfrm>
        </p:grpSpPr>
        <p:pic>
          <p:nvPicPr>
            <p:cNvPr id="11" name="그래픽 10" descr="스마트폰 단색으로 채워진">
              <a:extLst>
                <a:ext uri="{FF2B5EF4-FFF2-40B4-BE49-F238E27FC236}">
                  <a16:creationId xmlns:a16="http://schemas.microsoft.com/office/drawing/2014/main" id="{882E4502-8FF9-DF4F-BA5A-63D3D042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553820" y="1482260"/>
              <a:ext cx="676990" cy="67699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ACA2FEE-1800-AC4B-A0D3-2EB629080DDD}"/>
                </a:ext>
              </a:extLst>
            </p:cNvPr>
            <p:cNvGrpSpPr/>
            <p:nvPr/>
          </p:nvGrpSpPr>
          <p:grpSpPr>
            <a:xfrm>
              <a:off x="1804280" y="1627744"/>
              <a:ext cx="185174" cy="386022"/>
              <a:chOff x="3123560" y="5225143"/>
              <a:chExt cx="216965" cy="452297"/>
            </a:xfrm>
          </p:grpSpPr>
          <p:pic>
            <p:nvPicPr>
              <p:cNvPr id="19460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DDABFE37-4B2F-7F4B-B8AB-740CA959D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t="16771" r="55832" b="11443"/>
              <a:stretch/>
            </p:blipFill>
            <p:spPr bwMode="auto">
              <a:xfrm>
                <a:off x="3123560" y="5451292"/>
                <a:ext cx="216965" cy="226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A7969397-1E7B-FA43-985E-C09E13830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87" t="18862" r="5753" b="17692"/>
              <a:stretch/>
            </p:blipFill>
            <p:spPr bwMode="auto">
              <a:xfrm>
                <a:off x="3123560" y="5225143"/>
                <a:ext cx="216965" cy="22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6" name="그래픽 115" descr="인터넷 단색으로 채워진">
            <a:extLst>
              <a:ext uri="{FF2B5EF4-FFF2-40B4-BE49-F238E27FC236}">
                <a16:creationId xmlns:a16="http://schemas.microsoft.com/office/drawing/2014/main" id="{A30A626F-01E2-1B40-B138-313AF44352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7749" y="4360983"/>
            <a:ext cx="515061" cy="515061"/>
          </a:xfrm>
          <a:prstGeom prst="rect">
            <a:avLst/>
          </a:prstGeom>
        </p:spPr>
      </p:pic>
      <p:pic>
        <p:nvPicPr>
          <p:cNvPr id="11" name="그래픽 10" descr="스마트폰 단색으로 채워진">
            <a:extLst>
              <a:ext uri="{FF2B5EF4-FFF2-40B4-BE49-F238E27FC236}">
                <a16:creationId xmlns:a16="http://schemas.microsoft.com/office/drawing/2014/main" id="{882E4502-8FF9-DF4F-BA5A-63D3D042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9337" y="1967757"/>
            <a:ext cx="361572" cy="361572"/>
          </a:xfrm>
          <a:prstGeom prst="rect">
            <a:avLst/>
          </a:prstGeom>
        </p:spPr>
      </p:pic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B0407F10-C65C-274D-8AFA-26027A614DB2}"/>
              </a:ext>
            </a:extLst>
          </p:cNvPr>
          <p:cNvSpPr/>
          <p:nvPr/>
        </p:nvSpPr>
        <p:spPr>
          <a:xfrm>
            <a:off x="7283852" y="124235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7" name="Picture 2" descr="CloudExchange-ec2">
            <a:extLst>
              <a:ext uri="{FF2B5EF4-FFF2-40B4-BE49-F238E27FC236}">
                <a16:creationId xmlns:a16="http://schemas.microsoft.com/office/drawing/2014/main" id="{4C77ADD9-7471-E64A-935E-541CDDDCA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88202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0D2E397-CB47-7442-A0A5-7F7E04A018F0}"/>
              </a:ext>
            </a:extLst>
          </p:cNvPr>
          <p:cNvSpPr/>
          <p:nvPr/>
        </p:nvSpPr>
        <p:spPr>
          <a:xfrm>
            <a:off x="7283852" y="291811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4" name="Picture 2" descr="CloudExchange-ec2">
            <a:extLst>
              <a:ext uri="{FF2B5EF4-FFF2-40B4-BE49-F238E27FC236}">
                <a16:creationId xmlns:a16="http://schemas.microsoft.com/office/drawing/2014/main" id="{AE2CC655-1B68-3744-B61A-49CC8C92A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255778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7465A152-9ABD-7341-A059-AF2B8C55BE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2672701"/>
            <a:ext cx="600705" cy="300800"/>
          </a:xfrm>
          <a:prstGeom prst="rect">
            <a:avLst/>
          </a:prstGeom>
        </p:spPr>
      </p:pic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1FE547B2-A119-E142-8587-CFCB448555C1}"/>
              </a:ext>
            </a:extLst>
          </p:cNvPr>
          <p:cNvSpPr/>
          <p:nvPr/>
        </p:nvSpPr>
        <p:spPr>
          <a:xfrm>
            <a:off x="7283852" y="4593879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7" name="Picture 2" descr="CloudExchange-ec2">
            <a:extLst>
              <a:ext uri="{FF2B5EF4-FFF2-40B4-BE49-F238E27FC236}">
                <a16:creationId xmlns:a16="http://schemas.microsoft.com/office/drawing/2014/main" id="{72C2AC57-1786-0549-883B-ABB0412E4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4233543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23EE090-B4B6-4F41-9930-833EA49F8C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4348462"/>
            <a:ext cx="600705" cy="300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9722E3-9BE4-7C40-A916-2B64E665C408}"/>
              </a:ext>
            </a:extLst>
          </p:cNvPr>
          <p:cNvSpPr/>
          <p:nvPr/>
        </p:nvSpPr>
        <p:spPr>
          <a:xfrm>
            <a:off x="5999967" y="739036"/>
            <a:ext cx="549892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5007-26EF-8947-B702-D0FDCB1E3750}"/>
              </a:ext>
            </a:extLst>
          </p:cNvPr>
          <p:cNvSpPr txBox="1"/>
          <p:nvPr/>
        </p:nvSpPr>
        <p:spPr>
          <a:xfrm>
            <a:off x="4127761" y="25531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mobile</a:t>
            </a:r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0953B66-DEAD-FF44-8FD5-59D9126EF37D}"/>
              </a:ext>
            </a:extLst>
          </p:cNvPr>
          <p:cNvSpPr txBox="1"/>
          <p:nvPr/>
        </p:nvSpPr>
        <p:spPr>
          <a:xfrm>
            <a:off x="4252218" y="5018677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web</a:t>
            </a:r>
            <a:endParaRPr kumimoji="1" lang="ko-Kore-KR" altLang="en-US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15D4DEC-BB12-D544-8121-77CF05D0CB1B}"/>
              </a:ext>
            </a:extLst>
          </p:cNvPr>
          <p:cNvCxnSpPr>
            <a:cxnSpLocks/>
          </p:cNvCxnSpPr>
          <p:nvPr/>
        </p:nvCxnSpPr>
        <p:spPr>
          <a:xfrm>
            <a:off x="2314512" y="468366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CEADADC-37A9-BC41-8EED-52E285C051FA}"/>
              </a:ext>
            </a:extLst>
          </p:cNvPr>
          <p:cNvCxnSpPr>
            <a:cxnSpLocks/>
          </p:cNvCxnSpPr>
          <p:nvPr/>
        </p:nvCxnSpPr>
        <p:spPr>
          <a:xfrm>
            <a:off x="2314512" y="223304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 윤곽선">
            <a:extLst>
              <a:ext uri="{FF2B5EF4-FFF2-40B4-BE49-F238E27FC236}">
                <a16:creationId xmlns:a16="http://schemas.microsoft.com/office/drawing/2014/main" id="{6140F940-27FE-B94C-A353-9F025E2B2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7503" y="1775847"/>
            <a:ext cx="914400" cy="914400"/>
          </a:xfrm>
          <a:prstGeom prst="rect">
            <a:avLst/>
          </a:prstGeom>
        </p:spPr>
      </p:pic>
      <p:pic>
        <p:nvPicPr>
          <p:cNvPr id="104" name="그래픽 103" descr="서버 윤곽선">
            <a:extLst>
              <a:ext uri="{FF2B5EF4-FFF2-40B4-BE49-F238E27FC236}">
                <a16:creationId xmlns:a16="http://schemas.microsoft.com/office/drawing/2014/main" id="{0AF244A5-D6CE-6845-BDFC-7B27107C4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7503" y="4288943"/>
            <a:ext cx="914400" cy="9144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7605E7-B2EA-E94A-B20C-B4EE12911354}"/>
              </a:ext>
            </a:extLst>
          </p:cNvPr>
          <p:cNvSpPr/>
          <p:nvPr/>
        </p:nvSpPr>
        <p:spPr>
          <a:xfrm>
            <a:off x="3690145" y="739036"/>
            <a:ext cx="176090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5E6D9-2D4B-FD4C-ABE4-CA0182E2783D}"/>
              </a:ext>
            </a:extLst>
          </p:cNvPr>
          <p:cNvSpPr txBox="1"/>
          <p:nvPr/>
        </p:nvSpPr>
        <p:spPr>
          <a:xfrm>
            <a:off x="3768955" y="8642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API </a:t>
            </a:r>
            <a:r>
              <a:rPr kumimoji="1" lang="ko-KR" altLang="en-US"/>
              <a:t>게이트웨이</a:t>
            </a:r>
            <a:endParaRPr kumimoji="1" lang="ko-Kore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88BC1A8-6E54-8E49-BC50-152EDD7710D0}"/>
              </a:ext>
            </a:extLst>
          </p:cNvPr>
          <p:cNvCxnSpPr/>
          <p:nvPr/>
        </p:nvCxnSpPr>
        <p:spPr>
          <a:xfrm flipV="1">
            <a:off x="5185775" y="1967757"/>
            <a:ext cx="1758631" cy="26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AB7123A-849F-454F-B7C8-8EED4CC9B3A5}"/>
              </a:ext>
            </a:extLst>
          </p:cNvPr>
          <p:cNvCxnSpPr>
            <a:stCxn id="104" idx="3"/>
          </p:cNvCxnSpPr>
          <p:nvPr/>
        </p:nvCxnSpPr>
        <p:spPr>
          <a:xfrm>
            <a:off x="5001903" y="4746143"/>
            <a:ext cx="1877854" cy="42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D8F6420-2B5D-4A42-825D-7C29F27A59AF}"/>
              </a:ext>
            </a:extLst>
          </p:cNvPr>
          <p:cNvCxnSpPr/>
          <p:nvPr/>
        </p:nvCxnSpPr>
        <p:spPr>
          <a:xfrm flipV="1">
            <a:off x="5058039" y="3644583"/>
            <a:ext cx="1768645" cy="103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D1C6785D-4221-7A4F-BD3F-4770549A2B51}"/>
              </a:ext>
            </a:extLst>
          </p:cNvPr>
          <p:cNvCxnSpPr>
            <a:cxnSpLocks/>
          </p:cNvCxnSpPr>
          <p:nvPr/>
        </p:nvCxnSpPr>
        <p:spPr>
          <a:xfrm>
            <a:off x="5227182" y="2276047"/>
            <a:ext cx="1599502" cy="113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13DCC-339A-9A45-9CE0-244634EFC462}"/>
              </a:ext>
            </a:extLst>
          </p:cNvPr>
          <p:cNvSpPr txBox="1"/>
          <p:nvPr/>
        </p:nvSpPr>
        <p:spPr>
          <a:xfrm>
            <a:off x="7931561" y="167848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A</a:t>
            </a:r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B1086B-5CFD-B646-9FC9-636B3C6B7545}"/>
              </a:ext>
            </a:extLst>
          </p:cNvPr>
          <p:cNvSpPr txBox="1"/>
          <p:nvPr/>
        </p:nvSpPr>
        <p:spPr>
          <a:xfrm>
            <a:off x="7931561" y="333151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B</a:t>
            </a:r>
            <a:endParaRPr kumimoji="1" lang="ko-Kore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6548B84-734F-8F47-806C-251F4BDA990F}"/>
              </a:ext>
            </a:extLst>
          </p:cNvPr>
          <p:cNvSpPr txBox="1"/>
          <p:nvPr/>
        </p:nvSpPr>
        <p:spPr>
          <a:xfrm>
            <a:off x="7931561" y="498530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C</a:t>
            </a:r>
            <a:endParaRPr kumimoji="1" lang="ko-Kore-KR" altLang="en-US"/>
          </a:p>
        </p:txBody>
      </p:sp>
      <p:pic>
        <p:nvPicPr>
          <p:cNvPr id="118" name="그래픽 117" descr="남자 단색으로 채워진">
            <a:extLst>
              <a:ext uri="{FF2B5EF4-FFF2-40B4-BE49-F238E27FC236}">
                <a16:creationId xmlns:a16="http://schemas.microsoft.com/office/drawing/2014/main" id="{7E3090A9-A69E-6444-BCF1-7A7B57C9B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3510" y="1980404"/>
            <a:ext cx="405827" cy="405827"/>
          </a:xfrm>
          <a:prstGeom prst="rect">
            <a:avLst/>
          </a:prstGeom>
        </p:spPr>
      </p:pic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8451E248-7A6A-F646-9FAF-61BB16FBC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3510" y="4446348"/>
            <a:ext cx="405827" cy="405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9FEDD-D8AE-D144-9263-5C0CEE5C8DF7}"/>
              </a:ext>
            </a:extLst>
          </p:cNvPr>
          <p:cNvSpPr txBox="1"/>
          <p:nvPr/>
        </p:nvSpPr>
        <p:spPr>
          <a:xfrm>
            <a:off x="484938" y="604221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WAS </a:t>
            </a:r>
            <a:r>
              <a:rPr kumimoji="1" lang="ko-KR" altLang="en-US"/>
              <a:t>서버</a:t>
            </a:r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2207555-457E-B543-8D88-C45F43991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1115898"/>
            <a:ext cx="600705" cy="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B0407F10-C65C-274D-8AFA-26027A614DB2}"/>
              </a:ext>
            </a:extLst>
          </p:cNvPr>
          <p:cNvSpPr/>
          <p:nvPr/>
        </p:nvSpPr>
        <p:spPr>
          <a:xfrm>
            <a:off x="7283852" y="124235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21B25C3-0336-0E46-96AA-AE759A134156}"/>
              </a:ext>
            </a:extLst>
          </p:cNvPr>
          <p:cNvSpPr/>
          <p:nvPr/>
        </p:nvSpPr>
        <p:spPr>
          <a:xfrm>
            <a:off x="8926420" y="1051933"/>
            <a:ext cx="731968" cy="626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원통[C] 19">
            <a:extLst>
              <a:ext uri="{FF2B5EF4-FFF2-40B4-BE49-F238E27FC236}">
                <a16:creationId xmlns:a16="http://schemas.microsoft.com/office/drawing/2014/main" id="{9AA78466-C3A3-9D4D-BC15-F3A684D142E8}"/>
              </a:ext>
            </a:extLst>
          </p:cNvPr>
          <p:cNvSpPr/>
          <p:nvPr/>
        </p:nvSpPr>
        <p:spPr>
          <a:xfrm>
            <a:off x="10242221" y="2319047"/>
            <a:ext cx="832161" cy="235031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7749" y="4360983"/>
            <a:ext cx="515061" cy="515061"/>
          </a:xfrm>
          <a:prstGeom prst="rect">
            <a:avLst/>
          </a:prstGeom>
        </p:spPr>
      </p:pic>
      <p:pic>
        <p:nvPicPr>
          <p:cNvPr id="11" name="그래픽 10" descr="스마트폰 단색으로 채워진">
            <a:extLst>
              <a:ext uri="{FF2B5EF4-FFF2-40B4-BE49-F238E27FC236}">
                <a16:creationId xmlns:a16="http://schemas.microsoft.com/office/drawing/2014/main" id="{882E4502-8FF9-DF4F-BA5A-63D3D042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9337" y="1967757"/>
            <a:ext cx="361572" cy="361572"/>
          </a:xfrm>
          <a:prstGeom prst="rect">
            <a:avLst/>
          </a:prstGeom>
        </p:spPr>
      </p:pic>
      <p:pic>
        <p:nvPicPr>
          <p:cNvPr id="87" name="Picture 2" descr="CloudExchange-ec2">
            <a:extLst>
              <a:ext uri="{FF2B5EF4-FFF2-40B4-BE49-F238E27FC236}">
                <a16:creationId xmlns:a16="http://schemas.microsoft.com/office/drawing/2014/main" id="{4C77ADD9-7471-E64A-935E-541CDDDCA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88202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0D2E397-CB47-7442-A0A5-7F7E04A018F0}"/>
              </a:ext>
            </a:extLst>
          </p:cNvPr>
          <p:cNvSpPr/>
          <p:nvPr/>
        </p:nvSpPr>
        <p:spPr>
          <a:xfrm>
            <a:off x="7283852" y="291811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4" name="Picture 2" descr="CloudExchange-ec2">
            <a:extLst>
              <a:ext uri="{FF2B5EF4-FFF2-40B4-BE49-F238E27FC236}">
                <a16:creationId xmlns:a16="http://schemas.microsoft.com/office/drawing/2014/main" id="{AE2CC655-1B68-3744-B61A-49CC8C92A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255778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7465A152-9ABD-7341-A059-AF2B8C55BE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2672701"/>
            <a:ext cx="600705" cy="300800"/>
          </a:xfrm>
          <a:prstGeom prst="rect">
            <a:avLst/>
          </a:prstGeom>
        </p:spPr>
      </p:pic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1FE547B2-A119-E142-8587-CFCB448555C1}"/>
              </a:ext>
            </a:extLst>
          </p:cNvPr>
          <p:cNvSpPr/>
          <p:nvPr/>
        </p:nvSpPr>
        <p:spPr>
          <a:xfrm>
            <a:off x="7283852" y="4593879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7" name="Picture 2" descr="CloudExchange-ec2">
            <a:extLst>
              <a:ext uri="{FF2B5EF4-FFF2-40B4-BE49-F238E27FC236}">
                <a16:creationId xmlns:a16="http://schemas.microsoft.com/office/drawing/2014/main" id="{72C2AC57-1786-0549-883B-ABB0412E4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4233543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23EE090-B4B6-4F41-9930-833EA49F8C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4348462"/>
            <a:ext cx="600705" cy="300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9722E3-9BE4-7C40-A916-2B64E665C408}"/>
              </a:ext>
            </a:extLst>
          </p:cNvPr>
          <p:cNvSpPr/>
          <p:nvPr/>
        </p:nvSpPr>
        <p:spPr>
          <a:xfrm>
            <a:off x="5999967" y="739036"/>
            <a:ext cx="549892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5007-26EF-8947-B702-D0FDCB1E3750}"/>
              </a:ext>
            </a:extLst>
          </p:cNvPr>
          <p:cNvSpPr txBox="1"/>
          <p:nvPr/>
        </p:nvSpPr>
        <p:spPr>
          <a:xfrm>
            <a:off x="4127761" y="25531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mobile</a:t>
            </a:r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0953B66-DEAD-FF44-8FD5-59D9126EF37D}"/>
              </a:ext>
            </a:extLst>
          </p:cNvPr>
          <p:cNvSpPr txBox="1"/>
          <p:nvPr/>
        </p:nvSpPr>
        <p:spPr>
          <a:xfrm>
            <a:off x="4252218" y="5018677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web</a:t>
            </a:r>
            <a:endParaRPr kumimoji="1" lang="ko-Kore-KR" altLang="en-US"/>
          </a:p>
        </p:txBody>
      </p:sp>
      <p:pic>
        <p:nvPicPr>
          <p:cNvPr id="13314" name="Picture 2" descr="Apache kafka 개요">
            <a:extLst>
              <a:ext uri="{FF2B5EF4-FFF2-40B4-BE49-F238E27FC236}">
                <a16:creationId xmlns:a16="http://schemas.microsoft.com/office/drawing/2014/main" id="{55A1BB99-98D3-BA40-8ADC-91B92BFA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113" y="4175729"/>
            <a:ext cx="1039660" cy="4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15D4DEC-BB12-D544-8121-77CF05D0CB1B}"/>
              </a:ext>
            </a:extLst>
          </p:cNvPr>
          <p:cNvCxnSpPr>
            <a:cxnSpLocks/>
          </p:cNvCxnSpPr>
          <p:nvPr/>
        </p:nvCxnSpPr>
        <p:spPr>
          <a:xfrm>
            <a:off x="2314512" y="468366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CEADADC-37A9-BC41-8EED-52E285C051FA}"/>
              </a:ext>
            </a:extLst>
          </p:cNvPr>
          <p:cNvCxnSpPr>
            <a:cxnSpLocks/>
          </p:cNvCxnSpPr>
          <p:nvPr/>
        </p:nvCxnSpPr>
        <p:spPr>
          <a:xfrm>
            <a:off x="2314512" y="223304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 윤곽선">
            <a:extLst>
              <a:ext uri="{FF2B5EF4-FFF2-40B4-BE49-F238E27FC236}">
                <a16:creationId xmlns:a16="http://schemas.microsoft.com/office/drawing/2014/main" id="{6140F940-27FE-B94C-A353-9F025E2B28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87503" y="1775847"/>
            <a:ext cx="914400" cy="914400"/>
          </a:xfrm>
          <a:prstGeom prst="rect">
            <a:avLst/>
          </a:prstGeom>
        </p:spPr>
      </p:pic>
      <p:pic>
        <p:nvPicPr>
          <p:cNvPr id="104" name="그래픽 103" descr="서버 윤곽선">
            <a:extLst>
              <a:ext uri="{FF2B5EF4-FFF2-40B4-BE49-F238E27FC236}">
                <a16:creationId xmlns:a16="http://schemas.microsoft.com/office/drawing/2014/main" id="{0AF244A5-D6CE-6845-BDFC-7B27107C4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87503" y="4288943"/>
            <a:ext cx="914400" cy="914400"/>
          </a:xfrm>
          <a:prstGeom prst="rect">
            <a:avLst/>
          </a:prstGeom>
        </p:spPr>
      </p:pic>
      <p:pic>
        <p:nvPicPr>
          <p:cNvPr id="23" name="그래픽 22" descr="봉투 윤곽선">
            <a:extLst>
              <a:ext uri="{FF2B5EF4-FFF2-40B4-BE49-F238E27FC236}">
                <a16:creationId xmlns:a16="http://schemas.microsoft.com/office/drawing/2014/main" id="{2950395F-1E08-2340-842F-EEFDFABDD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5278" y="2624051"/>
            <a:ext cx="457200" cy="457200"/>
          </a:xfrm>
          <a:prstGeom prst="rect">
            <a:avLst/>
          </a:prstGeom>
        </p:spPr>
      </p:pic>
      <p:pic>
        <p:nvPicPr>
          <p:cNvPr id="105" name="그래픽 104" descr="봉투 윤곽선">
            <a:extLst>
              <a:ext uri="{FF2B5EF4-FFF2-40B4-BE49-F238E27FC236}">
                <a16:creationId xmlns:a16="http://schemas.microsoft.com/office/drawing/2014/main" id="{11B15751-971E-AB48-9599-561847DA1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5278" y="3749783"/>
            <a:ext cx="457200" cy="457200"/>
          </a:xfrm>
          <a:prstGeom prst="rect">
            <a:avLst/>
          </a:prstGeom>
        </p:spPr>
      </p:pic>
      <p:pic>
        <p:nvPicPr>
          <p:cNvPr id="106" name="그래픽 105" descr="봉투 윤곽선">
            <a:extLst>
              <a:ext uri="{FF2B5EF4-FFF2-40B4-BE49-F238E27FC236}">
                <a16:creationId xmlns:a16="http://schemas.microsoft.com/office/drawing/2014/main" id="{4CCD1CC6-0334-864E-970B-70118BBDE6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5278" y="3187383"/>
            <a:ext cx="457200" cy="457200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A16D3D1-EF23-FA48-AB14-205D1A4C20E8}"/>
              </a:ext>
            </a:extLst>
          </p:cNvPr>
          <p:cNvCxnSpPr>
            <a:stCxn id="86" idx="3"/>
          </p:cNvCxnSpPr>
          <p:nvPr/>
        </p:nvCxnSpPr>
        <p:spPr>
          <a:xfrm>
            <a:off x="9518177" y="1818448"/>
            <a:ext cx="707940" cy="73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EB31A41-AA1E-5049-852D-6C230F3045C4}"/>
              </a:ext>
            </a:extLst>
          </p:cNvPr>
          <p:cNvCxnSpPr>
            <a:stCxn id="93" idx="3"/>
            <a:endCxn id="20" idx="2"/>
          </p:cNvCxnSpPr>
          <p:nvPr/>
        </p:nvCxnSpPr>
        <p:spPr>
          <a:xfrm flipV="1">
            <a:off x="9518177" y="3494207"/>
            <a:ext cx="7240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705CD7DF-F42A-FB4D-9A2B-6F342882E0D4}"/>
              </a:ext>
            </a:extLst>
          </p:cNvPr>
          <p:cNvCxnSpPr>
            <a:stCxn id="96" idx="3"/>
            <a:endCxn id="13314" idx="1"/>
          </p:cNvCxnSpPr>
          <p:nvPr/>
        </p:nvCxnSpPr>
        <p:spPr>
          <a:xfrm flipV="1">
            <a:off x="9518177" y="4412496"/>
            <a:ext cx="609936" cy="75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7605E7-B2EA-E94A-B20C-B4EE12911354}"/>
              </a:ext>
            </a:extLst>
          </p:cNvPr>
          <p:cNvSpPr/>
          <p:nvPr/>
        </p:nvSpPr>
        <p:spPr>
          <a:xfrm>
            <a:off x="3690145" y="739036"/>
            <a:ext cx="176090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5E6D9-2D4B-FD4C-ABE4-CA0182E2783D}"/>
              </a:ext>
            </a:extLst>
          </p:cNvPr>
          <p:cNvSpPr txBox="1"/>
          <p:nvPr/>
        </p:nvSpPr>
        <p:spPr>
          <a:xfrm>
            <a:off x="3768955" y="8642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API </a:t>
            </a:r>
            <a:r>
              <a:rPr kumimoji="1" lang="ko-KR" altLang="en-US"/>
              <a:t>게이트웨이</a:t>
            </a:r>
            <a:endParaRPr kumimoji="1" lang="ko-Kore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88BC1A8-6E54-8E49-BC50-152EDD7710D0}"/>
              </a:ext>
            </a:extLst>
          </p:cNvPr>
          <p:cNvCxnSpPr/>
          <p:nvPr/>
        </p:nvCxnSpPr>
        <p:spPr>
          <a:xfrm flipV="1">
            <a:off x="5185775" y="1967757"/>
            <a:ext cx="1758631" cy="26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AB7123A-849F-454F-B7C8-8EED4CC9B3A5}"/>
              </a:ext>
            </a:extLst>
          </p:cNvPr>
          <p:cNvCxnSpPr>
            <a:stCxn id="104" idx="3"/>
          </p:cNvCxnSpPr>
          <p:nvPr/>
        </p:nvCxnSpPr>
        <p:spPr>
          <a:xfrm>
            <a:off x="5001903" y="4746143"/>
            <a:ext cx="1877854" cy="42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D8F6420-2B5D-4A42-825D-7C29F27A59AF}"/>
              </a:ext>
            </a:extLst>
          </p:cNvPr>
          <p:cNvCxnSpPr/>
          <p:nvPr/>
        </p:nvCxnSpPr>
        <p:spPr>
          <a:xfrm flipV="1">
            <a:off x="5058039" y="3644583"/>
            <a:ext cx="1768645" cy="103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D1C6785D-4221-7A4F-BD3F-4770549A2B51}"/>
              </a:ext>
            </a:extLst>
          </p:cNvPr>
          <p:cNvCxnSpPr>
            <a:cxnSpLocks/>
          </p:cNvCxnSpPr>
          <p:nvPr/>
        </p:nvCxnSpPr>
        <p:spPr>
          <a:xfrm>
            <a:off x="5227182" y="2276047"/>
            <a:ext cx="1599502" cy="113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13DCC-339A-9A45-9CE0-244634EFC462}"/>
              </a:ext>
            </a:extLst>
          </p:cNvPr>
          <p:cNvSpPr txBox="1"/>
          <p:nvPr/>
        </p:nvSpPr>
        <p:spPr>
          <a:xfrm>
            <a:off x="7931561" y="167848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A</a:t>
            </a:r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B1086B-5CFD-B646-9FC9-636B3C6B7545}"/>
              </a:ext>
            </a:extLst>
          </p:cNvPr>
          <p:cNvSpPr txBox="1"/>
          <p:nvPr/>
        </p:nvSpPr>
        <p:spPr>
          <a:xfrm>
            <a:off x="7931561" y="333151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B</a:t>
            </a:r>
            <a:endParaRPr kumimoji="1" lang="ko-Kore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6548B84-734F-8F47-806C-251F4BDA990F}"/>
              </a:ext>
            </a:extLst>
          </p:cNvPr>
          <p:cNvSpPr txBox="1"/>
          <p:nvPr/>
        </p:nvSpPr>
        <p:spPr>
          <a:xfrm>
            <a:off x="7931561" y="498530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C</a:t>
            </a:r>
            <a:endParaRPr kumimoji="1" lang="ko-Kore-KR" altLang="en-US"/>
          </a:p>
        </p:txBody>
      </p:sp>
      <p:pic>
        <p:nvPicPr>
          <p:cNvPr id="13316" name="Picture 4" descr="Kotlin] 코틀린은 무엇인가?">
            <a:extLst>
              <a:ext uri="{FF2B5EF4-FFF2-40B4-BE49-F238E27FC236}">
                <a16:creationId xmlns:a16="http://schemas.microsoft.com/office/drawing/2014/main" id="{C5047A93-7C9A-4E48-A677-0B5EABA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051933"/>
            <a:ext cx="731968" cy="3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wift] 접근제어에 대해 알아보자!">
            <a:extLst>
              <a:ext uri="{FF2B5EF4-FFF2-40B4-BE49-F238E27FC236}">
                <a16:creationId xmlns:a16="http://schemas.microsoft.com/office/drawing/2014/main" id="{EBF0E5A1-4D54-A043-A211-CCF4ECB78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242356"/>
            <a:ext cx="767403" cy="51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그래픽 117" descr="남자 단색으로 채워진">
            <a:extLst>
              <a:ext uri="{FF2B5EF4-FFF2-40B4-BE49-F238E27FC236}">
                <a16:creationId xmlns:a16="http://schemas.microsoft.com/office/drawing/2014/main" id="{7E3090A9-A69E-6444-BCF1-7A7B57C9B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3510" y="1980404"/>
            <a:ext cx="405827" cy="405827"/>
          </a:xfrm>
          <a:prstGeom prst="rect">
            <a:avLst/>
          </a:prstGeom>
        </p:spPr>
      </p:pic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8451E248-7A6A-F646-9FAF-61BB16FBC1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3510" y="4446348"/>
            <a:ext cx="405827" cy="4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378953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280205" y="39598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</p:cNvCxnSpPr>
          <p:nvPr/>
        </p:nvCxnSpPr>
        <p:spPr>
          <a:xfrm>
            <a:off x="9427340" y="2677901"/>
            <a:ext cx="760879" cy="15903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</p:cNvCxnSpPr>
          <p:nvPr/>
        </p:nvCxnSpPr>
        <p:spPr>
          <a:xfrm>
            <a:off x="9456003" y="4054332"/>
            <a:ext cx="732216" cy="24867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213441" y="4268202"/>
            <a:ext cx="43248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385139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0879578" y="3276681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144951"/>
            <a:ext cx="1252302" cy="2243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2764660" y="388574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2794313" y="44374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904438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392670" y="128444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(Master)</a:t>
            </a:r>
            <a:endParaRPr kumimoji="1" lang="ko-Kore-KR" altLang="en-US" sz="12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456003" y="2390072"/>
            <a:ext cx="733029" cy="147482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1843546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810967"/>
            <a:ext cx="1049373" cy="1979328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453906" y="2244031"/>
            <a:ext cx="599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(Slave)</a:t>
            </a:r>
            <a:endParaRPr kumimoji="1" lang="ko-Kore-KR" altLang="en-US" sz="12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427340" y="2390073"/>
            <a:ext cx="761692" cy="15433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0981699" y="3754325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784BD8A-6D4A-CD48-B3DC-60BFEB963767}"/>
              </a:ext>
            </a:extLst>
          </p:cNvPr>
          <p:cNvCxnSpPr>
            <a:cxnSpLocks/>
          </p:cNvCxnSpPr>
          <p:nvPr/>
        </p:nvCxnSpPr>
        <p:spPr>
          <a:xfrm>
            <a:off x="2213441" y="1807657"/>
            <a:ext cx="1944404" cy="34742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8E4BF24-1958-6D47-8C1C-90625D3D3BF5}"/>
              </a:ext>
            </a:extLst>
          </p:cNvPr>
          <p:cNvSpPr txBox="1"/>
          <p:nvPr/>
        </p:nvSpPr>
        <p:spPr>
          <a:xfrm>
            <a:off x="4290508" y="25531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mobile</a:t>
            </a:r>
            <a:endParaRPr kumimoji="1" lang="ko-Kore-KR" altLang="en-US" i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E357E4-A18A-2C45-9A40-DFD037237A60}"/>
              </a:ext>
            </a:extLst>
          </p:cNvPr>
          <p:cNvSpPr txBox="1"/>
          <p:nvPr/>
        </p:nvSpPr>
        <p:spPr>
          <a:xfrm>
            <a:off x="4414965" y="4560580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web</a:t>
            </a:r>
            <a:endParaRPr kumimoji="1" lang="ko-Kore-KR" altLang="en-US" i="1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6CBA91-4396-7148-8D18-CBF6BF25BFB8}"/>
              </a:ext>
            </a:extLst>
          </p:cNvPr>
          <p:cNvSpPr/>
          <p:nvPr/>
        </p:nvSpPr>
        <p:spPr>
          <a:xfrm>
            <a:off x="3852892" y="739036"/>
            <a:ext cx="1760906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0652FC5-B1FE-8D42-9878-51DD849BF7A6}"/>
              </a:ext>
            </a:extLst>
          </p:cNvPr>
          <p:cNvSpPr txBox="1"/>
          <p:nvPr/>
        </p:nvSpPr>
        <p:spPr>
          <a:xfrm>
            <a:off x="4051107" y="4656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 u="sng"/>
              <a:t>API </a:t>
            </a:r>
            <a:r>
              <a:rPr kumimoji="1" lang="ko-KR" altLang="en-US" sz="1400" i="1" u="sng"/>
              <a:t>게이트웨이</a:t>
            </a:r>
            <a:endParaRPr kumimoji="1" lang="ko-Kore-KR" altLang="en-US" sz="1400" i="1" u="sng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F3D34BC-E68B-6341-866E-4683866C8B7E}"/>
              </a:ext>
            </a:extLst>
          </p:cNvPr>
          <p:cNvSpPr/>
          <p:nvPr/>
        </p:nvSpPr>
        <p:spPr>
          <a:xfrm>
            <a:off x="6394784" y="739036"/>
            <a:ext cx="5241712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FE5058-30FF-D94A-B638-1471E549E3C4}"/>
              </a:ext>
            </a:extLst>
          </p:cNvPr>
          <p:cNvSpPr txBox="1"/>
          <p:nvPr/>
        </p:nvSpPr>
        <p:spPr>
          <a:xfrm>
            <a:off x="8714329" y="465672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i="1" u="sng"/>
              <a:t>API </a:t>
            </a:r>
            <a:r>
              <a:rPr kumimoji="1" lang="ko-KR" altLang="en-US" sz="1400" i="1" u="sng"/>
              <a:t>서버</a:t>
            </a:r>
            <a:endParaRPr kumimoji="1" lang="ko-Kore-KR" altLang="en-US" sz="1400" i="1" u="sng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E06A0B-9DB7-F148-9AEF-DDED4406F956}"/>
              </a:ext>
            </a:extLst>
          </p:cNvPr>
          <p:cNvSpPr txBox="1"/>
          <p:nvPr/>
        </p:nvSpPr>
        <p:spPr>
          <a:xfrm>
            <a:off x="10280205" y="4958152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D44192-74B4-5F4C-8149-9E6D77CF0171}"/>
              </a:ext>
            </a:extLst>
          </p:cNvPr>
          <p:cNvGrpSpPr/>
          <p:nvPr/>
        </p:nvGrpSpPr>
        <p:grpSpPr>
          <a:xfrm>
            <a:off x="1553820" y="1482260"/>
            <a:ext cx="676990" cy="676990"/>
            <a:chOff x="1553820" y="1482260"/>
            <a:chExt cx="676990" cy="676990"/>
          </a:xfrm>
        </p:grpSpPr>
        <p:pic>
          <p:nvPicPr>
            <p:cNvPr id="118" name="그래픽 117" descr="스마트폰 단색으로 채워진">
              <a:extLst>
                <a:ext uri="{FF2B5EF4-FFF2-40B4-BE49-F238E27FC236}">
                  <a16:creationId xmlns:a16="http://schemas.microsoft.com/office/drawing/2014/main" id="{057E66DF-15F4-9A42-9654-6002818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53820" y="1482260"/>
              <a:ext cx="676990" cy="676990"/>
            </a:xfrm>
            <a:prstGeom prst="rect">
              <a:avLst/>
            </a:prstGeom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4913998-BF19-4146-BD5A-F71BBE4A5C5D}"/>
                </a:ext>
              </a:extLst>
            </p:cNvPr>
            <p:cNvGrpSpPr/>
            <p:nvPr/>
          </p:nvGrpSpPr>
          <p:grpSpPr>
            <a:xfrm>
              <a:off x="1804280" y="1627744"/>
              <a:ext cx="185174" cy="386022"/>
              <a:chOff x="3123560" y="5225143"/>
              <a:chExt cx="216965" cy="452297"/>
            </a:xfrm>
          </p:grpSpPr>
          <p:pic>
            <p:nvPicPr>
              <p:cNvPr id="120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054AB769-5A33-5C47-BD61-ADFB47A54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t="16771" r="55832" b="11443"/>
              <a:stretch/>
            </p:blipFill>
            <p:spPr bwMode="auto">
              <a:xfrm>
                <a:off x="3123560" y="5451292"/>
                <a:ext cx="216965" cy="226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EE4A871F-AD48-054F-B4AD-2F72F095C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87" t="18862" r="5753" b="17692"/>
              <a:stretch/>
            </p:blipFill>
            <p:spPr bwMode="auto">
              <a:xfrm>
                <a:off x="3123560" y="5225143"/>
                <a:ext cx="216965" cy="22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BEE9BD0-B907-4E4E-8907-E5D2528EB754}"/>
              </a:ext>
            </a:extLst>
          </p:cNvPr>
          <p:cNvCxnSpPr>
            <a:cxnSpLocks/>
          </p:cNvCxnSpPr>
          <p:nvPr/>
        </p:nvCxnSpPr>
        <p:spPr>
          <a:xfrm>
            <a:off x="3623952" y="4268202"/>
            <a:ext cx="427155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57AE20-A200-D940-AA87-94BAF680769B}"/>
              </a:ext>
            </a:extLst>
          </p:cNvPr>
          <p:cNvGrpSpPr/>
          <p:nvPr/>
        </p:nvGrpSpPr>
        <p:grpSpPr>
          <a:xfrm>
            <a:off x="8060567" y="1022479"/>
            <a:ext cx="1171188" cy="742698"/>
            <a:chOff x="6794763" y="822077"/>
            <a:chExt cx="2028992" cy="1286667"/>
          </a:xfrm>
        </p:grpSpPr>
        <p:sp>
          <p:nvSpPr>
            <p:cNvPr id="123" name="모서리가 둥근 직사각형 122">
              <a:extLst>
                <a:ext uri="{FF2B5EF4-FFF2-40B4-BE49-F238E27FC236}">
                  <a16:creationId xmlns:a16="http://schemas.microsoft.com/office/drawing/2014/main" id="{B054D628-156F-A744-97B1-828F2E14F754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24" name="Picture 2" descr="CloudExchange-ec2">
              <a:extLst>
                <a:ext uri="{FF2B5EF4-FFF2-40B4-BE49-F238E27FC236}">
                  <a16:creationId xmlns:a16="http://schemas.microsoft.com/office/drawing/2014/main" id="{27D79123-F29C-5B4B-A411-431C7A59D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FD0E452-D4E3-914A-AFA6-5BC10CCE7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C95348B-1D99-D742-8968-FFDF6DC2E59A}"/>
                </a:ext>
              </a:extLst>
            </p:cNvPr>
            <p:cNvSpPr txBox="1"/>
            <p:nvPr/>
          </p:nvSpPr>
          <p:spPr>
            <a:xfrm>
              <a:off x="7273161" y="1459998"/>
              <a:ext cx="1219693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F</a:t>
              </a:r>
              <a:endParaRPr kumimoji="1" lang="ko-Kore-KR" altLang="en-US" sz="110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8B95E5C-C044-D346-8442-D2CFEF819BD8}"/>
              </a:ext>
            </a:extLst>
          </p:cNvPr>
          <p:cNvGrpSpPr/>
          <p:nvPr/>
        </p:nvGrpSpPr>
        <p:grpSpPr>
          <a:xfrm>
            <a:off x="8060567" y="1860333"/>
            <a:ext cx="1171188" cy="742698"/>
            <a:chOff x="6794763" y="822077"/>
            <a:chExt cx="2028992" cy="1286667"/>
          </a:xfrm>
        </p:grpSpPr>
        <p:sp>
          <p:nvSpPr>
            <p:cNvPr id="133" name="모서리가 둥근 직사각형 132">
              <a:extLst>
                <a:ext uri="{FF2B5EF4-FFF2-40B4-BE49-F238E27FC236}">
                  <a16:creationId xmlns:a16="http://schemas.microsoft.com/office/drawing/2014/main" id="{448E64C0-DB07-D14E-BBB5-B0C5A1AAE946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4" name="Picture 2" descr="CloudExchange-ec2">
              <a:extLst>
                <a:ext uri="{FF2B5EF4-FFF2-40B4-BE49-F238E27FC236}">
                  <a16:creationId xmlns:a16="http://schemas.microsoft.com/office/drawing/2014/main" id="{4F06F36D-2EE8-6645-806D-DC321C5FFB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57DDA729-6BDD-F849-A920-BE9E80BA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19A587B-7F12-1D49-A7DE-FBC6CB3C4EC4}"/>
                </a:ext>
              </a:extLst>
            </p:cNvPr>
            <p:cNvSpPr txBox="1"/>
            <p:nvPr/>
          </p:nvSpPr>
          <p:spPr>
            <a:xfrm>
              <a:off x="7273161" y="1459998"/>
              <a:ext cx="1264126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G</a:t>
              </a:r>
              <a:endParaRPr kumimoji="1" lang="ko-Kore-KR" altLang="en-US" sz="110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2DE4C20-ECEC-924B-8D6B-1E96E20ECFD9}"/>
              </a:ext>
            </a:extLst>
          </p:cNvPr>
          <p:cNvGrpSpPr/>
          <p:nvPr/>
        </p:nvGrpSpPr>
        <p:grpSpPr>
          <a:xfrm>
            <a:off x="8060567" y="2698188"/>
            <a:ext cx="1171188" cy="742698"/>
            <a:chOff x="6794763" y="822077"/>
            <a:chExt cx="2028992" cy="1286667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45EA6502-B6FD-6543-AD15-75D7114198A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9" name="Picture 2" descr="CloudExchange-ec2">
              <a:extLst>
                <a:ext uri="{FF2B5EF4-FFF2-40B4-BE49-F238E27FC236}">
                  <a16:creationId xmlns:a16="http://schemas.microsoft.com/office/drawing/2014/main" id="{B1C50EBD-4EE7-2845-AC45-2260E89AB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5E67AA06-1358-7341-AD2E-12AFEBD21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0E5510-98D5-C84C-A89E-116C9A3B7F7A}"/>
                </a:ext>
              </a:extLst>
            </p:cNvPr>
            <p:cNvSpPr txBox="1"/>
            <p:nvPr/>
          </p:nvSpPr>
          <p:spPr>
            <a:xfrm>
              <a:off x="7273161" y="1459998"/>
              <a:ext cx="126134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H</a:t>
              </a:r>
              <a:endParaRPr kumimoji="1" lang="ko-Kore-KR" altLang="en-US" sz="110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C9D8A9E-33D9-0E4D-910D-6F16BB5E5BDE}"/>
              </a:ext>
            </a:extLst>
          </p:cNvPr>
          <p:cNvGrpSpPr/>
          <p:nvPr/>
        </p:nvGrpSpPr>
        <p:grpSpPr>
          <a:xfrm>
            <a:off x="8060567" y="3536043"/>
            <a:ext cx="1171188" cy="742698"/>
            <a:chOff x="6794763" y="822077"/>
            <a:chExt cx="2028992" cy="1286667"/>
          </a:xfrm>
        </p:grpSpPr>
        <p:sp>
          <p:nvSpPr>
            <p:cNvPr id="143" name="모서리가 둥근 직사각형 142">
              <a:extLst>
                <a:ext uri="{FF2B5EF4-FFF2-40B4-BE49-F238E27FC236}">
                  <a16:creationId xmlns:a16="http://schemas.microsoft.com/office/drawing/2014/main" id="{5D05D5C0-04D4-A048-BC9E-9D6599EB62FB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4" name="Picture 2" descr="CloudExchange-ec2">
              <a:extLst>
                <a:ext uri="{FF2B5EF4-FFF2-40B4-BE49-F238E27FC236}">
                  <a16:creationId xmlns:a16="http://schemas.microsoft.com/office/drawing/2014/main" id="{968ABC24-EBA3-8544-9B49-61ECA81DEE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AFA9CCC7-685B-0747-8D10-D0202D52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319A15-C273-4941-9EFE-D0E3800A76D3}"/>
                </a:ext>
              </a:extLst>
            </p:cNvPr>
            <p:cNvSpPr txBox="1"/>
            <p:nvPr/>
          </p:nvSpPr>
          <p:spPr>
            <a:xfrm>
              <a:off x="7273161" y="1459998"/>
              <a:ext cx="1169705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I</a:t>
              </a:r>
              <a:endParaRPr kumimoji="1" lang="ko-Kore-KR" altLang="en-US" sz="110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EF0718A-C615-2B4B-A8CF-97184FBCDD20}"/>
              </a:ext>
            </a:extLst>
          </p:cNvPr>
          <p:cNvGrpSpPr/>
          <p:nvPr/>
        </p:nvGrpSpPr>
        <p:grpSpPr>
          <a:xfrm>
            <a:off x="8060567" y="4373897"/>
            <a:ext cx="1171188" cy="742698"/>
            <a:chOff x="6794763" y="822077"/>
            <a:chExt cx="2028992" cy="1286667"/>
          </a:xfrm>
        </p:grpSpPr>
        <p:sp>
          <p:nvSpPr>
            <p:cNvPr id="148" name="모서리가 둥근 직사각형 147">
              <a:extLst>
                <a:ext uri="{FF2B5EF4-FFF2-40B4-BE49-F238E27FC236}">
                  <a16:creationId xmlns:a16="http://schemas.microsoft.com/office/drawing/2014/main" id="{67D457A5-3451-2849-822D-1A3CEF8D347A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9" name="Picture 2" descr="CloudExchange-ec2">
              <a:extLst>
                <a:ext uri="{FF2B5EF4-FFF2-40B4-BE49-F238E27FC236}">
                  <a16:creationId xmlns:a16="http://schemas.microsoft.com/office/drawing/2014/main" id="{6159121F-E9C9-AC4C-835C-5EF5E0B06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21E343-F2D2-2346-AA3D-C0D9215EB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F8FFA38-D917-6842-904B-D27819A494CB}"/>
                </a:ext>
              </a:extLst>
            </p:cNvPr>
            <p:cNvSpPr txBox="1"/>
            <p:nvPr/>
          </p:nvSpPr>
          <p:spPr>
            <a:xfrm>
              <a:off x="7273161" y="1459998"/>
              <a:ext cx="1186368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J</a:t>
              </a:r>
              <a:endParaRPr kumimoji="1" lang="ko-Kore-KR" altLang="en-US" sz="110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908C92-784B-0047-A836-C5A23C1E6EBE}"/>
              </a:ext>
            </a:extLst>
          </p:cNvPr>
          <p:cNvGrpSpPr/>
          <p:nvPr/>
        </p:nvGrpSpPr>
        <p:grpSpPr>
          <a:xfrm>
            <a:off x="6739622" y="1022479"/>
            <a:ext cx="1171188" cy="742698"/>
            <a:chOff x="6794763" y="822077"/>
            <a:chExt cx="2028992" cy="1286667"/>
          </a:xfrm>
        </p:grpSpPr>
        <p:sp>
          <p:nvSpPr>
            <p:cNvPr id="158" name="모서리가 둥근 직사각형 157">
              <a:extLst>
                <a:ext uri="{FF2B5EF4-FFF2-40B4-BE49-F238E27FC236}">
                  <a16:creationId xmlns:a16="http://schemas.microsoft.com/office/drawing/2014/main" id="{53AFC55C-6D2E-F94E-B95A-85E0F4B44DD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59" name="Picture 2" descr="CloudExchange-ec2">
              <a:extLst>
                <a:ext uri="{FF2B5EF4-FFF2-40B4-BE49-F238E27FC236}">
                  <a16:creationId xmlns:a16="http://schemas.microsoft.com/office/drawing/2014/main" id="{BEF6A8D7-5B67-D440-97B0-22AAC80747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62C7F90-FC0C-1B4A-904A-800ABC6E5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94C89A1-169D-8F49-ADED-404CD178EEBA}"/>
                </a:ext>
              </a:extLst>
            </p:cNvPr>
            <p:cNvSpPr txBox="1"/>
            <p:nvPr/>
          </p:nvSpPr>
          <p:spPr>
            <a:xfrm>
              <a:off x="7273161" y="1459998"/>
              <a:ext cx="1250241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A</a:t>
              </a:r>
              <a:endParaRPr kumimoji="1" lang="ko-Kore-KR" altLang="en-US" sz="110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359BE52-7AD6-984F-9EF9-D88FE73ECFE8}"/>
              </a:ext>
            </a:extLst>
          </p:cNvPr>
          <p:cNvGrpSpPr/>
          <p:nvPr/>
        </p:nvGrpSpPr>
        <p:grpSpPr>
          <a:xfrm>
            <a:off x="6739622" y="1860333"/>
            <a:ext cx="1171188" cy="742698"/>
            <a:chOff x="6794763" y="822077"/>
            <a:chExt cx="2028992" cy="1286667"/>
          </a:xfrm>
        </p:grpSpPr>
        <p:sp>
          <p:nvSpPr>
            <p:cNvPr id="163" name="모서리가 둥근 직사각형 162">
              <a:extLst>
                <a:ext uri="{FF2B5EF4-FFF2-40B4-BE49-F238E27FC236}">
                  <a16:creationId xmlns:a16="http://schemas.microsoft.com/office/drawing/2014/main" id="{760A347D-A059-554D-8581-A89278408F7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4" name="Picture 2" descr="CloudExchange-ec2">
              <a:extLst>
                <a:ext uri="{FF2B5EF4-FFF2-40B4-BE49-F238E27FC236}">
                  <a16:creationId xmlns:a16="http://schemas.microsoft.com/office/drawing/2014/main" id="{B7BA6207-8D36-B949-AF6F-906878033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FB2AA573-F3F3-574E-B5D0-A7C468AE9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657E01-33E4-CF46-86FD-249835FE697C}"/>
                </a:ext>
              </a:extLst>
            </p:cNvPr>
            <p:cNvSpPr txBox="1"/>
            <p:nvPr/>
          </p:nvSpPr>
          <p:spPr>
            <a:xfrm>
              <a:off x="7273161" y="1459998"/>
              <a:ext cx="124190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B</a:t>
              </a:r>
              <a:endParaRPr kumimoji="1" lang="ko-Kore-KR" altLang="en-US" sz="110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CCCA2F0-92DE-7940-B864-8AD20E0DA45E}"/>
              </a:ext>
            </a:extLst>
          </p:cNvPr>
          <p:cNvGrpSpPr/>
          <p:nvPr/>
        </p:nvGrpSpPr>
        <p:grpSpPr>
          <a:xfrm>
            <a:off x="6739622" y="2698188"/>
            <a:ext cx="1171188" cy="742698"/>
            <a:chOff x="6794763" y="822077"/>
            <a:chExt cx="2028992" cy="1286667"/>
          </a:xfrm>
        </p:grpSpPr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644B2367-B6DB-BF4F-9615-066395A91C00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9" name="Picture 2" descr="CloudExchange-ec2">
              <a:extLst>
                <a:ext uri="{FF2B5EF4-FFF2-40B4-BE49-F238E27FC236}">
                  <a16:creationId xmlns:a16="http://schemas.microsoft.com/office/drawing/2014/main" id="{A7306027-A467-3148-9D43-9711EA8BC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718AA7F1-CE7D-8042-B882-0C9E78435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B8A548B-0099-0942-95D8-4B0BAF0FD7BA}"/>
                </a:ext>
              </a:extLst>
            </p:cNvPr>
            <p:cNvSpPr txBox="1"/>
            <p:nvPr/>
          </p:nvSpPr>
          <p:spPr>
            <a:xfrm>
              <a:off x="7273161" y="1459998"/>
              <a:ext cx="123913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C</a:t>
              </a:r>
              <a:endParaRPr kumimoji="1" lang="ko-Kore-KR" altLang="en-US" sz="11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7F25222-385F-3244-8EEE-09C307A89C9C}"/>
              </a:ext>
            </a:extLst>
          </p:cNvPr>
          <p:cNvGrpSpPr/>
          <p:nvPr/>
        </p:nvGrpSpPr>
        <p:grpSpPr>
          <a:xfrm>
            <a:off x="6739622" y="3536043"/>
            <a:ext cx="1171188" cy="742698"/>
            <a:chOff x="6794763" y="822077"/>
            <a:chExt cx="2028992" cy="1286667"/>
          </a:xfrm>
        </p:grpSpPr>
        <p:sp>
          <p:nvSpPr>
            <p:cNvPr id="173" name="모서리가 둥근 직사각형 172">
              <a:extLst>
                <a:ext uri="{FF2B5EF4-FFF2-40B4-BE49-F238E27FC236}">
                  <a16:creationId xmlns:a16="http://schemas.microsoft.com/office/drawing/2014/main" id="{F9E6990C-F196-2243-BB59-F7ADE62E882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4" name="Picture 2" descr="CloudExchange-ec2">
              <a:extLst>
                <a:ext uri="{FF2B5EF4-FFF2-40B4-BE49-F238E27FC236}">
                  <a16:creationId xmlns:a16="http://schemas.microsoft.com/office/drawing/2014/main" id="{9282D637-3BE2-6A42-BFE9-AD11E8F2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37881EA1-4C1C-E346-BAE7-21615A80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AAE78F-03BC-6A48-8B9C-28EA751AE58E}"/>
                </a:ext>
              </a:extLst>
            </p:cNvPr>
            <p:cNvSpPr txBox="1"/>
            <p:nvPr/>
          </p:nvSpPr>
          <p:spPr>
            <a:xfrm>
              <a:off x="7273161" y="1459998"/>
              <a:ext cx="125857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D</a:t>
              </a:r>
              <a:endParaRPr kumimoji="1" lang="ko-Kore-KR" altLang="en-US" sz="110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E6E357C-0F6C-DC4B-B373-5799FE348419}"/>
              </a:ext>
            </a:extLst>
          </p:cNvPr>
          <p:cNvGrpSpPr/>
          <p:nvPr/>
        </p:nvGrpSpPr>
        <p:grpSpPr>
          <a:xfrm>
            <a:off x="6739622" y="4373897"/>
            <a:ext cx="1171188" cy="742698"/>
            <a:chOff x="6794763" y="822077"/>
            <a:chExt cx="2028992" cy="1286667"/>
          </a:xfrm>
        </p:grpSpPr>
        <p:sp>
          <p:nvSpPr>
            <p:cNvPr id="178" name="모서리가 둥근 직사각형 177">
              <a:extLst>
                <a:ext uri="{FF2B5EF4-FFF2-40B4-BE49-F238E27FC236}">
                  <a16:creationId xmlns:a16="http://schemas.microsoft.com/office/drawing/2014/main" id="{37222875-554B-6541-A811-6E22EC52479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9" name="Picture 2" descr="CloudExchange-ec2">
              <a:extLst>
                <a:ext uri="{FF2B5EF4-FFF2-40B4-BE49-F238E27FC236}">
                  <a16:creationId xmlns:a16="http://schemas.microsoft.com/office/drawing/2014/main" id="{8DA93A2F-9001-214F-9A1F-E257B7C73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BA3EFD73-F789-8E40-90CC-3E6DDE852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C0E6858-5618-3641-AA7C-C30BA721483C}"/>
                </a:ext>
              </a:extLst>
            </p:cNvPr>
            <p:cNvSpPr txBox="1"/>
            <p:nvPr/>
          </p:nvSpPr>
          <p:spPr>
            <a:xfrm>
              <a:off x="7273161" y="1459998"/>
              <a:ext cx="1228024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E</a:t>
              </a:r>
              <a:endParaRPr kumimoji="1" lang="ko-Kore-KR" altLang="en-US" sz="1100"/>
            </a:p>
          </p:txBody>
        </p:sp>
      </p:grpSp>
      <p:pic>
        <p:nvPicPr>
          <p:cNvPr id="204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CD4D9300-E55E-A44B-8199-8EEE4739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11909A2-D2B4-8A47-A38E-E085A44C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A7CD590B-0A65-644A-8AFA-1DD6DE3CB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D95C49A-0253-3149-BCE5-9994704E0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7703EFDA-A5C5-C143-9F7F-E3CC1E83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01AB7D0-8B9E-1F4B-A1C7-5B883A5F7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313F42D1-3E3F-9647-A121-F61BD2A6D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F26C0BD-DECA-2C40-B2DA-0EBA619F2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2A3514D-6F1A-A644-88E3-ABF3EBD1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B0D1222-3869-A14B-A50F-2E590702E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302206E6-F315-4146-878B-4429DBADA7DD}"/>
              </a:ext>
            </a:extLst>
          </p:cNvPr>
          <p:cNvSpPr/>
          <p:nvPr/>
        </p:nvSpPr>
        <p:spPr>
          <a:xfrm>
            <a:off x="6606131" y="855979"/>
            <a:ext cx="2801915" cy="4543224"/>
          </a:xfrm>
          <a:prstGeom prst="roundRect">
            <a:avLst/>
          </a:prstGeom>
          <a:noFill/>
          <a:ln w="9525">
            <a:solidFill>
              <a:schemeClr val="accent5">
                <a:alpha val="5574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484" name="Picture 4" descr="Kubernetes] 쿠버네티스란? - WONIZZ.LOG / 쿠버네티스 소개와 사용법">
            <a:extLst>
              <a:ext uri="{FF2B5EF4-FFF2-40B4-BE49-F238E27FC236}">
                <a16:creationId xmlns:a16="http://schemas.microsoft.com/office/drawing/2014/main" id="{8E95BC56-5CA4-B347-B7D9-66CD1C522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7400" r="33895" b="31907"/>
          <a:stretch/>
        </p:blipFill>
        <p:spPr bwMode="auto">
          <a:xfrm>
            <a:off x="6519155" y="781919"/>
            <a:ext cx="385599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6CE4CFD9-7022-A24E-9C71-C483D6D5771D}"/>
              </a:ext>
            </a:extLst>
          </p:cNvPr>
          <p:cNvCxnSpPr>
            <a:cxnSpLocks/>
          </p:cNvCxnSpPr>
          <p:nvPr/>
        </p:nvCxnSpPr>
        <p:spPr>
          <a:xfrm>
            <a:off x="5251626" y="2228558"/>
            <a:ext cx="1354505" cy="1547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CFE56C7D-A9CF-CF46-82DD-3398B5F98AFE}"/>
              </a:ext>
            </a:extLst>
          </p:cNvPr>
          <p:cNvCxnSpPr>
            <a:cxnSpLocks/>
          </p:cNvCxnSpPr>
          <p:nvPr/>
        </p:nvCxnSpPr>
        <p:spPr>
          <a:xfrm>
            <a:off x="5251626" y="4345638"/>
            <a:ext cx="135450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그림 204">
            <a:extLst>
              <a:ext uri="{FF2B5EF4-FFF2-40B4-BE49-F238E27FC236}">
                <a16:creationId xmlns:a16="http://schemas.microsoft.com/office/drawing/2014/main" id="{E4B00EBF-6CC0-AE49-BE9A-EE5D72E4E6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8500" y="2007226"/>
            <a:ext cx="891540" cy="442663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FBF640D2-CDEC-0545-8700-22523ACA92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8500" y="4090659"/>
            <a:ext cx="891540" cy="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09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378953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280205" y="39598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</p:cNvCxnSpPr>
          <p:nvPr/>
        </p:nvCxnSpPr>
        <p:spPr>
          <a:xfrm>
            <a:off x="9427340" y="2677901"/>
            <a:ext cx="760879" cy="15903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</p:cNvCxnSpPr>
          <p:nvPr/>
        </p:nvCxnSpPr>
        <p:spPr>
          <a:xfrm>
            <a:off x="9456003" y="4054332"/>
            <a:ext cx="732216" cy="24867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213441" y="4268202"/>
            <a:ext cx="43248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385139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0879578" y="3276681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144951"/>
            <a:ext cx="1252302" cy="2243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BB0E0-AC62-2848-86C6-781DC7CC6044}"/>
              </a:ext>
            </a:extLst>
          </p:cNvPr>
          <p:cNvGrpSpPr/>
          <p:nvPr/>
        </p:nvGrpSpPr>
        <p:grpSpPr>
          <a:xfrm>
            <a:off x="952589" y="5533074"/>
            <a:ext cx="624106" cy="859502"/>
            <a:chOff x="2764660" y="3885744"/>
            <a:chExt cx="624106" cy="859502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0583880-4163-B24A-A6EB-55A84391CFA6}"/>
                </a:ext>
              </a:extLst>
            </p:cNvPr>
            <p:cNvGrpSpPr/>
            <p:nvPr/>
          </p:nvGrpSpPr>
          <p:grpSpPr>
            <a:xfrm>
              <a:off x="2764660" y="3885744"/>
              <a:ext cx="624106" cy="770142"/>
              <a:chOff x="3782049" y="3127227"/>
              <a:chExt cx="914400" cy="914400"/>
            </a:xfrm>
            <a:solidFill>
              <a:schemeClr val="accent1"/>
            </a:solidFill>
          </p:grpSpPr>
          <p:pic>
            <p:nvPicPr>
              <p:cNvPr id="58" name="그래픽 57" descr="구름 윤곽선">
                <a:extLst>
                  <a:ext uri="{FF2B5EF4-FFF2-40B4-BE49-F238E27FC236}">
                    <a16:creationId xmlns:a16="http://schemas.microsoft.com/office/drawing/2014/main" id="{AD056A6C-FBAC-BD4E-9A20-9D5D2A51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82049" y="31272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그래픽 61" descr="번개 단색으로 채워진">
                <a:extLst>
                  <a:ext uri="{FF2B5EF4-FFF2-40B4-BE49-F238E27FC236}">
                    <a16:creationId xmlns:a16="http://schemas.microsoft.com/office/drawing/2014/main" id="{433A303D-862E-8F48-BFD2-EE7D37543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9408" t="57037" r="40079" b="14357"/>
              <a:stretch/>
            </p:blipFill>
            <p:spPr>
              <a:xfrm>
                <a:off x="4277641" y="3466672"/>
                <a:ext cx="187570" cy="261573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4B9A9C-3F10-3F44-8685-E4D85027EF8D}"/>
                </a:ext>
              </a:extLst>
            </p:cNvPr>
            <p:cNvSpPr txBox="1"/>
            <p:nvPr/>
          </p:nvSpPr>
          <p:spPr>
            <a:xfrm>
              <a:off x="2794313" y="443746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CDN</a:t>
              </a:r>
              <a:endParaRPr kumimoji="1" lang="ko-Kore-KR" altLang="en-US" sz="1400"/>
            </a:p>
          </p:txBody>
        </p:sp>
      </p:grp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904438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392670" y="128444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(Master)</a:t>
            </a:r>
            <a:endParaRPr kumimoji="1" lang="ko-Kore-KR" altLang="en-US" sz="12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456003" y="2390072"/>
            <a:ext cx="733029" cy="147482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1843546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810967"/>
            <a:ext cx="1049373" cy="1979328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453906" y="2244031"/>
            <a:ext cx="599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(Slave)</a:t>
            </a:r>
            <a:endParaRPr kumimoji="1" lang="ko-Kore-KR" altLang="en-US" sz="12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427340" y="2390073"/>
            <a:ext cx="761692" cy="15433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0981699" y="3754325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784BD8A-6D4A-CD48-B3DC-60BFEB963767}"/>
              </a:ext>
            </a:extLst>
          </p:cNvPr>
          <p:cNvCxnSpPr>
            <a:cxnSpLocks/>
          </p:cNvCxnSpPr>
          <p:nvPr/>
        </p:nvCxnSpPr>
        <p:spPr>
          <a:xfrm>
            <a:off x="2213441" y="1807657"/>
            <a:ext cx="414931" cy="714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8E4BF24-1958-6D47-8C1C-90625D3D3BF5}"/>
              </a:ext>
            </a:extLst>
          </p:cNvPr>
          <p:cNvSpPr txBox="1"/>
          <p:nvPr/>
        </p:nvSpPr>
        <p:spPr>
          <a:xfrm>
            <a:off x="4792175" y="234758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mobile</a:t>
            </a:r>
            <a:endParaRPr kumimoji="1" lang="ko-Kore-KR" altLang="en-US" i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E357E4-A18A-2C45-9A40-DFD037237A60}"/>
              </a:ext>
            </a:extLst>
          </p:cNvPr>
          <p:cNvSpPr txBox="1"/>
          <p:nvPr/>
        </p:nvSpPr>
        <p:spPr>
          <a:xfrm>
            <a:off x="4916632" y="5163742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web</a:t>
            </a:r>
            <a:endParaRPr kumimoji="1" lang="ko-Kore-KR" altLang="en-US" i="1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6CBA91-4396-7148-8D18-CBF6BF25BFB8}"/>
              </a:ext>
            </a:extLst>
          </p:cNvPr>
          <p:cNvSpPr/>
          <p:nvPr/>
        </p:nvSpPr>
        <p:spPr>
          <a:xfrm>
            <a:off x="4507365" y="739036"/>
            <a:ext cx="1455295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0652FC5-B1FE-8D42-9878-51DD849BF7A6}"/>
              </a:ext>
            </a:extLst>
          </p:cNvPr>
          <p:cNvSpPr txBox="1"/>
          <p:nvPr/>
        </p:nvSpPr>
        <p:spPr>
          <a:xfrm>
            <a:off x="4552774" y="4656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 u="sng"/>
              <a:t>API </a:t>
            </a:r>
            <a:r>
              <a:rPr kumimoji="1" lang="ko-KR" altLang="en-US" sz="1400" i="1" u="sng"/>
              <a:t>게이트웨이</a:t>
            </a:r>
            <a:endParaRPr kumimoji="1" lang="ko-Kore-KR" altLang="en-US" sz="1400" i="1" u="sng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F3D34BC-E68B-6341-866E-4683866C8B7E}"/>
              </a:ext>
            </a:extLst>
          </p:cNvPr>
          <p:cNvSpPr/>
          <p:nvPr/>
        </p:nvSpPr>
        <p:spPr>
          <a:xfrm>
            <a:off x="6394784" y="739036"/>
            <a:ext cx="5241712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FE5058-30FF-D94A-B638-1471E549E3C4}"/>
              </a:ext>
            </a:extLst>
          </p:cNvPr>
          <p:cNvSpPr txBox="1"/>
          <p:nvPr/>
        </p:nvSpPr>
        <p:spPr>
          <a:xfrm>
            <a:off x="8714329" y="465672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i="1" u="sng"/>
              <a:t>API </a:t>
            </a:r>
            <a:r>
              <a:rPr kumimoji="1" lang="ko-KR" altLang="en-US" sz="1400" i="1" u="sng"/>
              <a:t>서버</a:t>
            </a:r>
            <a:endParaRPr kumimoji="1" lang="ko-Kore-KR" altLang="en-US" sz="1400" i="1" u="sng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E06A0B-9DB7-F148-9AEF-DDED4406F956}"/>
              </a:ext>
            </a:extLst>
          </p:cNvPr>
          <p:cNvSpPr txBox="1"/>
          <p:nvPr/>
        </p:nvSpPr>
        <p:spPr>
          <a:xfrm>
            <a:off x="10280205" y="4958152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D44192-74B4-5F4C-8149-9E6D77CF0171}"/>
              </a:ext>
            </a:extLst>
          </p:cNvPr>
          <p:cNvGrpSpPr/>
          <p:nvPr/>
        </p:nvGrpSpPr>
        <p:grpSpPr>
          <a:xfrm>
            <a:off x="1553820" y="1482260"/>
            <a:ext cx="676990" cy="676990"/>
            <a:chOff x="1553820" y="1482260"/>
            <a:chExt cx="676990" cy="676990"/>
          </a:xfrm>
        </p:grpSpPr>
        <p:pic>
          <p:nvPicPr>
            <p:cNvPr id="118" name="그래픽 117" descr="스마트폰 단색으로 채워진">
              <a:extLst>
                <a:ext uri="{FF2B5EF4-FFF2-40B4-BE49-F238E27FC236}">
                  <a16:creationId xmlns:a16="http://schemas.microsoft.com/office/drawing/2014/main" id="{057E66DF-15F4-9A42-9654-6002818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53820" y="1482260"/>
              <a:ext cx="676990" cy="676990"/>
            </a:xfrm>
            <a:prstGeom prst="rect">
              <a:avLst/>
            </a:prstGeom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4913998-BF19-4146-BD5A-F71BBE4A5C5D}"/>
                </a:ext>
              </a:extLst>
            </p:cNvPr>
            <p:cNvGrpSpPr/>
            <p:nvPr/>
          </p:nvGrpSpPr>
          <p:grpSpPr>
            <a:xfrm>
              <a:off x="1804280" y="1627744"/>
              <a:ext cx="185174" cy="386022"/>
              <a:chOff x="3123560" y="5225143"/>
              <a:chExt cx="216965" cy="452297"/>
            </a:xfrm>
          </p:grpSpPr>
          <p:pic>
            <p:nvPicPr>
              <p:cNvPr id="120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054AB769-5A33-5C47-BD61-ADFB47A54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t="16771" r="55832" b="11443"/>
              <a:stretch/>
            </p:blipFill>
            <p:spPr bwMode="auto">
              <a:xfrm>
                <a:off x="3123560" y="5451292"/>
                <a:ext cx="216965" cy="226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EE4A871F-AD48-054F-B4AD-2F72F095C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87" t="18862" r="5753" b="17692"/>
              <a:stretch/>
            </p:blipFill>
            <p:spPr bwMode="auto">
              <a:xfrm>
                <a:off x="3123560" y="5225143"/>
                <a:ext cx="216965" cy="22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BEE9BD0-B907-4E4E-8907-E5D2528EB754}"/>
              </a:ext>
            </a:extLst>
          </p:cNvPr>
          <p:cNvCxnSpPr>
            <a:cxnSpLocks/>
          </p:cNvCxnSpPr>
          <p:nvPr/>
        </p:nvCxnSpPr>
        <p:spPr>
          <a:xfrm flipV="1">
            <a:off x="3298832" y="3473051"/>
            <a:ext cx="1344111" cy="7832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57AE20-A200-D940-AA87-94BAF680769B}"/>
              </a:ext>
            </a:extLst>
          </p:cNvPr>
          <p:cNvGrpSpPr/>
          <p:nvPr/>
        </p:nvGrpSpPr>
        <p:grpSpPr>
          <a:xfrm>
            <a:off x="8060567" y="1022479"/>
            <a:ext cx="1171188" cy="742698"/>
            <a:chOff x="6794763" y="822077"/>
            <a:chExt cx="2028992" cy="1286667"/>
          </a:xfrm>
        </p:grpSpPr>
        <p:sp>
          <p:nvSpPr>
            <p:cNvPr id="123" name="모서리가 둥근 직사각형 122">
              <a:extLst>
                <a:ext uri="{FF2B5EF4-FFF2-40B4-BE49-F238E27FC236}">
                  <a16:creationId xmlns:a16="http://schemas.microsoft.com/office/drawing/2014/main" id="{B054D628-156F-A744-97B1-828F2E14F754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24" name="Picture 2" descr="CloudExchange-ec2">
              <a:extLst>
                <a:ext uri="{FF2B5EF4-FFF2-40B4-BE49-F238E27FC236}">
                  <a16:creationId xmlns:a16="http://schemas.microsoft.com/office/drawing/2014/main" id="{27D79123-F29C-5B4B-A411-431C7A59D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FD0E452-D4E3-914A-AFA6-5BC10CCE7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C95348B-1D99-D742-8968-FFDF6DC2E59A}"/>
                </a:ext>
              </a:extLst>
            </p:cNvPr>
            <p:cNvSpPr txBox="1"/>
            <p:nvPr/>
          </p:nvSpPr>
          <p:spPr>
            <a:xfrm>
              <a:off x="7273161" y="1459998"/>
              <a:ext cx="1219693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F</a:t>
              </a:r>
              <a:endParaRPr kumimoji="1" lang="ko-Kore-KR" altLang="en-US" sz="110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8B95E5C-C044-D346-8442-D2CFEF819BD8}"/>
              </a:ext>
            </a:extLst>
          </p:cNvPr>
          <p:cNvGrpSpPr/>
          <p:nvPr/>
        </p:nvGrpSpPr>
        <p:grpSpPr>
          <a:xfrm>
            <a:off x="8060567" y="1860333"/>
            <a:ext cx="1171188" cy="742698"/>
            <a:chOff x="6794763" y="822077"/>
            <a:chExt cx="2028992" cy="1286667"/>
          </a:xfrm>
        </p:grpSpPr>
        <p:sp>
          <p:nvSpPr>
            <p:cNvPr id="133" name="모서리가 둥근 직사각형 132">
              <a:extLst>
                <a:ext uri="{FF2B5EF4-FFF2-40B4-BE49-F238E27FC236}">
                  <a16:creationId xmlns:a16="http://schemas.microsoft.com/office/drawing/2014/main" id="{448E64C0-DB07-D14E-BBB5-B0C5A1AAE946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4" name="Picture 2" descr="CloudExchange-ec2">
              <a:extLst>
                <a:ext uri="{FF2B5EF4-FFF2-40B4-BE49-F238E27FC236}">
                  <a16:creationId xmlns:a16="http://schemas.microsoft.com/office/drawing/2014/main" id="{4F06F36D-2EE8-6645-806D-DC321C5FFB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57DDA729-6BDD-F849-A920-BE9E80BA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19A587B-7F12-1D49-A7DE-FBC6CB3C4EC4}"/>
                </a:ext>
              </a:extLst>
            </p:cNvPr>
            <p:cNvSpPr txBox="1"/>
            <p:nvPr/>
          </p:nvSpPr>
          <p:spPr>
            <a:xfrm>
              <a:off x="7273161" y="1459998"/>
              <a:ext cx="1264126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G</a:t>
              </a:r>
              <a:endParaRPr kumimoji="1" lang="ko-Kore-KR" altLang="en-US" sz="110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2DE4C20-ECEC-924B-8D6B-1E96E20ECFD9}"/>
              </a:ext>
            </a:extLst>
          </p:cNvPr>
          <p:cNvGrpSpPr/>
          <p:nvPr/>
        </p:nvGrpSpPr>
        <p:grpSpPr>
          <a:xfrm>
            <a:off x="8060567" y="2698188"/>
            <a:ext cx="1171188" cy="742698"/>
            <a:chOff x="6794763" y="822077"/>
            <a:chExt cx="2028992" cy="1286667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45EA6502-B6FD-6543-AD15-75D7114198A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9" name="Picture 2" descr="CloudExchange-ec2">
              <a:extLst>
                <a:ext uri="{FF2B5EF4-FFF2-40B4-BE49-F238E27FC236}">
                  <a16:creationId xmlns:a16="http://schemas.microsoft.com/office/drawing/2014/main" id="{B1C50EBD-4EE7-2845-AC45-2260E89AB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5E67AA06-1358-7341-AD2E-12AFEBD21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0E5510-98D5-C84C-A89E-116C9A3B7F7A}"/>
                </a:ext>
              </a:extLst>
            </p:cNvPr>
            <p:cNvSpPr txBox="1"/>
            <p:nvPr/>
          </p:nvSpPr>
          <p:spPr>
            <a:xfrm>
              <a:off x="7273161" y="1459998"/>
              <a:ext cx="126134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H</a:t>
              </a:r>
              <a:endParaRPr kumimoji="1" lang="ko-Kore-KR" altLang="en-US" sz="110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C9D8A9E-33D9-0E4D-910D-6F16BB5E5BDE}"/>
              </a:ext>
            </a:extLst>
          </p:cNvPr>
          <p:cNvGrpSpPr/>
          <p:nvPr/>
        </p:nvGrpSpPr>
        <p:grpSpPr>
          <a:xfrm>
            <a:off x="8060567" y="3536043"/>
            <a:ext cx="1171188" cy="742698"/>
            <a:chOff x="6794763" y="822077"/>
            <a:chExt cx="2028992" cy="1286667"/>
          </a:xfrm>
        </p:grpSpPr>
        <p:sp>
          <p:nvSpPr>
            <p:cNvPr id="143" name="모서리가 둥근 직사각형 142">
              <a:extLst>
                <a:ext uri="{FF2B5EF4-FFF2-40B4-BE49-F238E27FC236}">
                  <a16:creationId xmlns:a16="http://schemas.microsoft.com/office/drawing/2014/main" id="{5D05D5C0-04D4-A048-BC9E-9D6599EB62FB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4" name="Picture 2" descr="CloudExchange-ec2">
              <a:extLst>
                <a:ext uri="{FF2B5EF4-FFF2-40B4-BE49-F238E27FC236}">
                  <a16:creationId xmlns:a16="http://schemas.microsoft.com/office/drawing/2014/main" id="{968ABC24-EBA3-8544-9B49-61ECA81DEE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AFA9CCC7-685B-0747-8D10-D0202D52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319A15-C273-4941-9EFE-D0E3800A76D3}"/>
                </a:ext>
              </a:extLst>
            </p:cNvPr>
            <p:cNvSpPr txBox="1"/>
            <p:nvPr/>
          </p:nvSpPr>
          <p:spPr>
            <a:xfrm>
              <a:off x="7273161" y="1459998"/>
              <a:ext cx="1169705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I</a:t>
              </a:r>
              <a:endParaRPr kumimoji="1" lang="ko-Kore-KR" altLang="en-US" sz="110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EF0718A-C615-2B4B-A8CF-97184FBCDD20}"/>
              </a:ext>
            </a:extLst>
          </p:cNvPr>
          <p:cNvGrpSpPr/>
          <p:nvPr/>
        </p:nvGrpSpPr>
        <p:grpSpPr>
          <a:xfrm>
            <a:off x="8060567" y="4373897"/>
            <a:ext cx="1171188" cy="742698"/>
            <a:chOff x="6794763" y="822077"/>
            <a:chExt cx="2028992" cy="1286667"/>
          </a:xfrm>
        </p:grpSpPr>
        <p:sp>
          <p:nvSpPr>
            <p:cNvPr id="148" name="모서리가 둥근 직사각형 147">
              <a:extLst>
                <a:ext uri="{FF2B5EF4-FFF2-40B4-BE49-F238E27FC236}">
                  <a16:creationId xmlns:a16="http://schemas.microsoft.com/office/drawing/2014/main" id="{67D457A5-3451-2849-822D-1A3CEF8D347A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9" name="Picture 2" descr="CloudExchange-ec2">
              <a:extLst>
                <a:ext uri="{FF2B5EF4-FFF2-40B4-BE49-F238E27FC236}">
                  <a16:creationId xmlns:a16="http://schemas.microsoft.com/office/drawing/2014/main" id="{6159121F-E9C9-AC4C-835C-5EF5E0B06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21E343-F2D2-2346-AA3D-C0D9215EB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F8FFA38-D917-6842-904B-D27819A494CB}"/>
                </a:ext>
              </a:extLst>
            </p:cNvPr>
            <p:cNvSpPr txBox="1"/>
            <p:nvPr/>
          </p:nvSpPr>
          <p:spPr>
            <a:xfrm>
              <a:off x="7273161" y="1459998"/>
              <a:ext cx="1186368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J</a:t>
              </a:r>
              <a:endParaRPr kumimoji="1" lang="ko-Kore-KR" altLang="en-US" sz="110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908C92-784B-0047-A836-C5A23C1E6EBE}"/>
              </a:ext>
            </a:extLst>
          </p:cNvPr>
          <p:cNvGrpSpPr/>
          <p:nvPr/>
        </p:nvGrpSpPr>
        <p:grpSpPr>
          <a:xfrm>
            <a:off x="6739622" y="1022479"/>
            <a:ext cx="1171188" cy="742698"/>
            <a:chOff x="6794763" y="822077"/>
            <a:chExt cx="2028992" cy="1286667"/>
          </a:xfrm>
        </p:grpSpPr>
        <p:sp>
          <p:nvSpPr>
            <p:cNvPr id="158" name="모서리가 둥근 직사각형 157">
              <a:extLst>
                <a:ext uri="{FF2B5EF4-FFF2-40B4-BE49-F238E27FC236}">
                  <a16:creationId xmlns:a16="http://schemas.microsoft.com/office/drawing/2014/main" id="{53AFC55C-6D2E-F94E-B95A-85E0F4B44DD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59" name="Picture 2" descr="CloudExchange-ec2">
              <a:extLst>
                <a:ext uri="{FF2B5EF4-FFF2-40B4-BE49-F238E27FC236}">
                  <a16:creationId xmlns:a16="http://schemas.microsoft.com/office/drawing/2014/main" id="{BEF6A8D7-5B67-D440-97B0-22AAC80747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62C7F90-FC0C-1B4A-904A-800ABC6E5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94C89A1-169D-8F49-ADED-404CD178EEBA}"/>
                </a:ext>
              </a:extLst>
            </p:cNvPr>
            <p:cNvSpPr txBox="1"/>
            <p:nvPr/>
          </p:nvSpPr>
          <p:spPr>
            <a:xfrm>
              <a:off x="7273161" y="1459998"/>
              <a:ext cx="1250241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A</a:t>
              </a:r>
              <a:endParaRPr kumimoji="1" lang="ko-Kore-KR" altLang="en-US" sz="110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359BE52-7AD6-984F-9EF9-D88FE73ECFE8}"/>
              </a:ext>
            </a:extLst>
          </p:cNvPr>
          <p:cNvGrpSpPr/>
          <p:nvPr/>
        </p:nvGrpSpPr>
        <p:grpSpPr>
          <a:xfrm>
            <a:off x="6739622" y="1860333"/>
            <a:ext cx="1171188" cy="742698"/>
            <a:chOff x="6794763" y="822077"/>
            <a:chExt cx="2028992" cy="1286667"/>
          </a:xfrm>
        </p:grpSpPr>
        <p:sp>
          <p:nvSpPr>
            <p:cNvPr id="163" name="모서리가 둥근 직사각형 162">
              <a:extLst>
                <a:ext uri="{FF2B5EF4-FFF2-40B4-BE49-F238E27FC236}">
                  <a16:creationId xmlns:a16="http://schemas.microsoft.com/office/drawing/2014/main" id="{760A347D-A059-554D-8581-A89278408F7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4" name="Picture 2" descr="CloudExchange-ec2">
              <a:extLst>
                <a:ext uri="{FF2B5EF4-FFF2-40B4-BE49-F238E27FC236}">
                  <a16:creationId xmlns:a16="http://schemas.microsoft.com/office/drawing/2014/main" id="{B7BA6207-8D36-B949-AF6F-906878033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FB2AA573-F3F3-574E-B5D0-A7C468AE9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657E01-33E4-CF46-86FD-249835FE697C}"/>
                </a:ext>
              </a:extLst>
            </p:cNvPr>
            <p:cNvSpPr txBox="1"/>
            <p:nvPr/>
          </p:nvSpPr>
          <p:spPr>
            <a:xfrm>
              <a:off x="7273161" y="1459998"/>
              <a:ext cx="124190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B</a:t>
              </a:r>
              <a:endParaRPr kumimoji="1" lang="ko-Kore-KR" altLang="en-US" sz="110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CCCA2F0-92DE-7940-B864-8AD20E0DA45E}"/>
              </a:ext>
            </a:extLst>
          </p:cNvPr>
          <p:cNvGrpSpPr/>
          <p:nvPr/>
        </p:nvGrpSpPr>
        <p:grpSpPr>
          <a:xfrm>
            <a:off x="6739622" y="2698188"/>
            <a:ext cx="1171188" cy="742698"/>
            <a:chOff x="6794763" y="822077"/>
            <a:chExt cx="2028992" cy="1286667"/>
          </a:xfrm>
        </p:grpSpPr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644B2367-B6DB-BF4F-9615-066395A91C00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9" name="Picture 2" descr="CloudExchange-ec2">
              <a:extLst>
                <a:ext uri="{FF2B5EF4-FFF2-40B4-BE49-F238E27FC236}">
                  <a16:creationId xmlns:a16="http://schemas.microsoft.com/office/drawing/2014/main" id="{A7306027-A467-3148-9D43-9711EA8BC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718AA7F1-CE7D-8042-B882-0C9E78435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B8A548B-0099-0942-95D8-4B0BAF0FD7BA}"/>
                </a:ext>
              </a:extLst>
            </p:cNvPr>
            <p:cNvSpPr txBox="1"/>
            <p:nvPr/>
          </p:nvSpPr>
          <p:spPr>
            <a:xfrm>
              <a:off x="7273161" y="1459998"/>
              <a:ext cx="123913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C</a:t>
              </a:r>
              <a:endParaRPr kumimoji="1" lang="ko-Kore-KR" altLang="en-US" sz="11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7F25222-385F-3244-8EEE-09C307A89C9C}"/>
              </a:ext>
            </a:extLst>
          </p:cNvPr>
          <p:cNvGrpSpPr/>
          <p:nvPr/>
        </p:nvGrpSpPr>
        <p:grpSpPr>
          <a:xfrm>
            <a:off x="6739622" y="3536043"/>
            <a:ext cx="1171188" cy="742698"/>
            <a:chOff x="6794763" y="822077"/>
            <a:chExt cx="2028992" cy="1286667"/>
          </a:xfrm>
        </p:grpSpPr>
        <p:sp>
          <p:nvSpPr>
            <p:cNvPr id="173" name="모서리가 둥근 직사각형 172">
              <a:extLst>
                <a:ext uri="{FF2B5EF4-FFF2-40B4-BE49-F238E27FC236}">
                  <a16:creationId xmlns:a16="http://schemas.microsoft.com/office/drawing/2014/main" id="{F9E6990C-F196-2243-BB59-F7ADE62E882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4" name="Picture 2" descr="CloudExchange-ec2">
              <a:extLst>
                <a:ext uri="{FF2B5EF4-FFF2-40B4-BE49-F238E27FC236}">
                  <a16:creationId xmlns:a16="http://schemas.microsoft.com/office/drawing/2014/main" id="{9282D637-3BE2-6A42-BFE9-AD11E8F2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37881EA1-4C1C-E346-BAE7-21615A80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AAE78F-03BC-6A48-8B9C-28EA751AE58E}"/>
                </a:ext>
              </a:extLst>
            </p:cNvPr>
            <p:cNvSpPr txBox="1"/>
            <p:nvPr/>
          </p:nvSpPr>
          <p:spPr>
            <a:xfrm>
              <a:off x="7273161" y="1459998"/>
              <a:ext cx="125857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D</a:t>
              </a:r>
              <a:endParaRPr kumimoji="1" lang="ko-Kore-KR" altLang="en-US" sz="110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E6E357C-0F6C-DC4B-B373-5799FE348419}"/>
              </a:ext>
            </a:extLst>
          </p:cNvPr>
          <p:cNvGrpSpPr/>
          <p:nvPr/>
        </p:nvGrpSpPr>
        <p:grpSpPr>
          <a:xfrm>
            <a:off x="6739622" y="4373897"/>
            <a:ext cx="1171188" cy="742698"/>
            <a:chOff x="6794763" y="822077"/>
            <a:chExt cx="2028992" cy="1286667"/>
          </a:xfrm>
        </p:grpSpPr>
        <p:sp>
          <p:nvSpPr>
            <p:cNvPr id="178" name="모서리가 둥근 직사각형 177">
              <a:extLst>
                <a:ext uri="{FF2B5EF4-FFF2-40B4-BE49-F238E27FC236}">
                  <a16:creationId xmlns:a16="http://schemas.microsoft.com/office/drawing/2014/main" id="{37222875-554B-6541-A811-6E22EC52479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9" name="Picture 2" descr="CloudExchange-ec2">
              <a:extLst>
                <a:ext uri="{FF2B5EF4-FFF2-40B4-BE49-F238E27FC236}">
                  <a16:creationId xmlns:a16="http://schemas.microsoft.com/office/drawing/2014/main" id="{8DA93A2F-9001-214F-9A1F-E257B7C73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BA3EFD73-F789-8E40-90CC-3E6DDE852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C0E6858-5618-3641-AA7C-C30BA721483C}"/>
                </a:ext>
              </a:extLst>
            </p:cNvPr>
            <p:cNvSpPr txBox="1"/>
            <p:nvPr/>
          </p:nvSpPr>
          <p:spPr>
            <a:xfrm>
              <a:off x="7273161" y="1459998"/>
              <a:ext cx="1228024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E</a:t>
              </a:r>
              <a:endParaRPr kumimoji="1" lang="ko-Kore-KR" altLang="en-US" sz="1100"/>
            </a:p>
          </p:txBody>
        </p:sp>
      </p:grpSp>
      <p:pic>
        <p:nvPicPr>
          <p:cNvPr id="204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CD4D9300-E55E-A44B-8199-8EEE4739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11909A2-D2B4-8A47-A38E-E085A44C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A7CD590B-0A65-644A-8AFA-1DD6DE3CB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D95C49A-0253-3149-BCE5-9994704E0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7703EFDA-A5C5-C143-9F7F-E3CC1E83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01AB7D0-8B9E-1F4B-A1C7-5B883A5F7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313F42D1-3E3F-9647-A121-F61BD2A6D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F26C0BD-DECA-2C40-B2DA-0EBA619F2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2A3514D-6F1A-A644-88E3-ABF3EBD1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B0D1222-3869-A14B-A50F-2E590702E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302206E6-F315-4146-878B-4429DBADA7DD}"/>
              </a:ext>
            </a:extLst>
          </p:cNvPr>
          <p:cNvSpPr/>
          <p:nvPr/>
        </p:nvSpPr>
        <p:spPr>
          <a:xfrm>
            <a:off x="6606131" y="855979"/>
            <a:ext cx="2801915" cy="4543224"/>
          </a:xfrm>
          <a:prstGeom prst="roundRect">
            <a:avLst/>
          </a:prstGeom>
          <a:noFill/>
          <a:ln w="9525">
            <a:solidFill>
              <a:schemeClr val="accent5">
                <a:alpha val="5574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484" name="Picture 4" descr="Kubernetes] 쿠버네티스란? - WONIZZ.LOG / 쿠버네티스 소개와 사용법">
            <a:extLst>
              <a:ext uri="{FF2B5EF4-FFF2-40B4-BE49-F238E27FC236}">
                <a16:creationId xmlns:a16="http://schemas.microsoft.com/office/drawing/2014/main" id="{8E95BC56-5CA4-B347-B7D9-66CD1C522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7400" r="33895" b="31907"/>
          <a:stretch/>
        </p:blipFill>
        <p:spPr bwMode="auto">
          <a:xfrm>
            <a:off x="6519155" y="781919"/>
            <a:ext cx="385599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CFE56C7D-A9CF-CF46-82DD-3398B5F98AFE}"/>
              </a:ext>
            </a:extLst>
          </p:cNvPr>
          <p:cNvCxnSpPr>
            <a:cxnSpLocks/>
          </p:cNvCxnSpPr>
          <p:nvPr/>
        </p:nvCxnSpPr>
        <p:spPr>
          <a:xfrm>
            <a:off x="5770880" y="3396431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42ACA1-6636-A546-A83D-C92304F08C33}"/>
              </a:ext>
            </a:extLst>
          </p:cNvPr>
          <p:cNvGrpSpPr/>
          <p:nvPr/>
        </p:nvGrpSpPr>
        <p:grpSpPr>
          <a:xfrm>
            <a:off x="4780167" y="1077498"/>
            <a:ext cx="891540" cy="607848"/>
            <a:chOff x="4278500" y="1005393"/>
            <a:chExt cx="891540" cy="607848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E4B00EBF-6CC0-AE49-BE9A-EE5D72E4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C2ECAA-EA5A-7349-A937-BA8C9BC2E31B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xxx.xxx.xxx.1</a:t>
              </a:r>
              <a:endParaRPr kumimoji="1" lang="ko-Kore-KR" altLang="en-US" sz="90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F4368F0-0943-C74D-99FC-EBE0E7B6E104}"/>
              </a:ext>
            </a:extLst>
          </p:cNvPr>
          <p:cNvGrpSpPr/>
          <p:nvPr/>
        </p:nvGrpSpPr>
        <p:grpSpPr>
          <a:xfrm>
            <a:off x="4780167" y="1745945"/>
            <a:ext cx="891540" cy="607848"/>
            <a:chOff x="4278500" y="1005393"/>
            <a:chExt cx="891540" cy="607848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4AE4F500-B497-6145-802B-77BC3325E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02A3D5-4D96-A549-837F-142A04609E97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xxx.xxx.xxx.2</a:t>
              </a:r>
              <a:endParaRPr kumimoji="1" lang="ko-Kore-KR" altLang="en-US" sz="900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48F590B-8089-F842-8598-002A2B5F7ACE}"/>
              </a:ext>
            </a:extLst>
          </p:cNvPr>
          <p:cNvGrpSpPr/>
          <p:nvPr/>
        </p:nvGrpSpPr>
        <p:grpSpPr>
          <a:xfrm>
            <a:off x="4780167" y="3160191"/>
            <a:ext cx="891540" cy="607848"/>
            <a:chOff x="4278500" y="1005393"/>
            <a:chExt cx="891540" cy="607848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A8AEA304-F585-A243-8EEB-CE320528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BE6A29-B237-284A-A37A-AFB1F522F628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xxx.xxx.xxx.3</a:t>
              </a:r>
              <a:endParaRPr kumimoji="1" lang="ko-Kore-KR" altLang="en-US" sz="900"/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8AC0F40-F8B7-FF4F-AEC7-143E31EF04F0}"/>
              </a:ext>
            </a:extLst>
          </p:cNvPr>
          <p:cNvGrpSpPr/>
          <p:nvPr/>
        </p:nvGrpSpPr>
        <p:grpSpPr>
          <a:xfrm>
            <a:off x="4780167" y="3844460"/>
            <a:ext cx="891540" cy="607848"/>
            <a:chOff x="4278500" y="1005393"/>
            <a:chExt cx="891540" cy="607848"/>
          </a:xfrm>
        </p:grpSpPr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9F5954ED-5A73-D649-A334-36FA951D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109BFE2-0BB7-8D48-BD62-FD2542903CD6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xxx.xxx.xxx.4</a:t>
              </a:r>
              <a:endParaRPr kumimoji="1" lang="ko-Kore-KR" altLang="en-US" sz="90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BAFE0EA6-AA3B-F747-B7C7-4CE1FBADC756}"/>
              </a:ext>
            </a:extLst>
          </p:cNvPr>
          <p:cNvGrpSpPr/>
          <p:nvPr/>
        </p:nvGrpSpPr>
        <p:grpSpPr>
          <a:xfrm>
            <a:off x="4780167" y="4528729"/>
            <a:ext cx="891540" cy="607848"/>
            <a:chOff x="4278500" y="1005393"/>
            <a:chExt cx="891540" cy="607848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0495649E-B836-8047-AD28-EDE13649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72617C5-87A1-7743-819E-C945436D7348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xxx.xxx.xxx.5</a:t>
              </a:r>
              <a:endParaRPr kumimoji="1" lang="ko-Kore-KR" altLang="en-US" sz="900"/>
            </a:p>
          </p:txBody>
        </p:sp>
      </p:grp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2434B063-5C5E-EC40-9702-961F0EA20E6D}"/>
              </a:ext>
            </a:extLst>
          </p:cNvPr>
          <p:cNvCxnSpPr>
            <a:cxnSpLocks/>
          </p:cNvCxnSpPr>
          <p:nvPr/>
        </p:nvCxnSpPr>
        <p:spPr>
          <a:xfrm>
            <a:off x="5770880" y="4054332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E78CD6D-67EB-5D46-896F-BCC01D201196}"/>
              </a:ext>
            </a:extLst>
          </p:cNvPr>
          <p:cNvCxnSpPr>
            <a:cxnSpLocks/>
          </p:cNvCxnSpPr>
          <p:nvPr/>
        </p:nvCxnSpPr>
        <p:spPr>
          <a:xfrm>
            <a:off x="5770880" y="4789886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97E2372A-3566-BB4C-966A-AF980351E9D0}"/>
              </a:ext>
            </a:extLst>
          </p:cNvPr>
          <p:cNvCxnSpPr>
            <a:cxnSpLocks/>
          </p:cNvCxnSpPr>
          <p:nvPr/>
        </p:nvCxnSpPr>
        <p:spPr>
          <a:xfrm>
            <a:off x="5770880" y="1284447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2EAE947-DEDA-3B4D-AFCB-F6F33961E2F3}"/>
              </a:ext>
            </a:extLst>
          </p:cNvPr>
          <p:cNvCxnSpPr>
            <a:cxnSpLocks/>
          </p:cNvCxnSpPr>
          <p:nvPr/>
        </p:nvCxnSpPr>
        <p:spPr>
          <a:xfrm>
            <a:off x="5770880" y="1921244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3B57FA3-7EFC-9F4D-A6A6-22C653B65F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72692" y="1620418"/>
            <a:ext cx="400034" cy="388765"/>
          </a:xfrm>
          <a:prstGeom prst="rect">
            <a:avLst/>
          </a:prstGeom>
        </p:spPr>
      </p:pic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88F0F086-0052-5643-97F1-C16C1DE18094}"/>
              </a:ext>
            </a:extLst>
          </p:cNvPr>
          <p:cNvCxnSpPr>
            <a:cxnSpLocks/>
          </p:cNvCxnSpPr>
          <p:nvPr/>
        </p:nvCxnSpPr>
        <p:spPr>
          <a:xfrm>
            <a:off x="1234238" y="5075090"/>
            <a:ext cx="0" cy="42864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0C270C5A-0763-6F4C-AB9B-3280BC811FDC}"/>
              </a:ext>
            </a:extLst>
          </p:cNvPr>
          <p:cNvCxnSpPr>
            <a:cxnSpLocks/>
          </p:cNvCxnSpPr>
          <p:nvPr/>
        </p:nvCxnSpPr>
        <p:spPr>
          <a:xfrm flipV="1">
            <a:off x="3376364" y="1342582"/>
            <a:ext cx="1266579" cy="45804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59701B69-DFD8-9C4C-AA8C-34B35D8813B5}"/>
              </a:ext>
            </a:extLst>
          </p:cNvPr>
          <p:cNvCxnSpPr>
            <a:cxnSpLocks/>
          </p:cNvCxnSpPr>
          <p:nvPr/>
        </p:nvCxnSpPr>
        <p:spPr>
          <a:xfrm>
            <a:off x="3376364" y="1814801"/>
            <a:ext cx="1266579" cy="19378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그림 211">
            <a:extLst>
              <a:ext uri="{FF2B5EF4-FFF2-40B4-BE49-F238E27FC236}">
                <a16:creationId xmlns:a16="http://schemas.microsoft.com/office/drawing/2014/main" id="{3A9B4554-5C00-204D-B571-611B2B8D6D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72692" y="4061968"/>
            <a:ext cx="400034" cy="388765"/>
          </a:xfrm>
          <a:prstGeom prst="rect">
            <a:avLst/>
          </a:prstGeom>
        </p:spPr>
      </p:pic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5A56DFD-DCC7-0D4C-B78B-271D576B7429}"/>
              </a:ext>
            </a:extLst>
          </p:cNvPr>
          <p:cNvCxnSpPr>
            <a:cxnSpLocks/>
          </p:cNvCxnSpPr>
          <p:nvPr/>
        </p:nvCxnSpPr>
        <p:spPr>
          <a:xfrm flipV="1">
            <a:off x="3303765" y="4087412"/>
            <a:ext cx="1367190" cy="17906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F758330-F51D-274D-AE5B-71BED6F3B9F6}"/>
              </a:ext>
            </a:extLst>
          </p:cNvPr>
          <p:cNvCxnSpPr>
            <a:cxnSpLocks/>
          </p:cNvCxnSpPr>
          <p:nvPr/>
        </p:nvCxnSpPr>
        <p:spPr>
          <a:xfrm>
            <a:off x="3298832" y="4287124"/>
            <a:ext cx="1344111" cy="50276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2C0B24E4-F06A-5F4F-B991-B9237DD8EF48}"/>
              </a:ext>
            </a:extLst>
          </p:cNvPr>
          <p:cNvSpPr txBox="1"/>
          <p:nvPr/>
        </p:nvSpPr>
        <p:spPr>
          <a:xfrm>
            <a:off x="2584621" y="1993593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xxx.xxx.xxx.1</a:t>
            </a:r>
            <a:endParaRPr kumimoji="1" lang="ko-Kore-KR" altLang="en-US" sz="90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13517D-E9CE-5040-B31E-91A9186997C9}"/>
              </a:ext>
            </a:extLst>
          </p:cNvPr>
          <p:cNvSpPr txBox="1"/>
          <p:nvPr/>
        </p:nvSpPr>
        <p:spPr>
          <a:xfrm>
            <a:off x="2584621" y="4508365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xxx.xxx.xxx.3</a:t>
            </a:r>
            <a:endParaRPr kumimoji="1" lang="ko-Kore-KR" altLang="en-US" sz="90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30E3658-2214-5A4D-85D4-3C657226D99C}"/>
              </a:ext>
            </a:extLst>
          </p:cNvPr>
          <p:cNvSpPr txBox="1"/>
          <p:nvPr/>
        </p:nvSpPr>
        <p:spPr>
          <a:xfrm>
            <a:off x="2584621" y="4731723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xxx.xxx.xxx.4</a:t>
            </a:r>
            <a:endParaRPr kumimoji="1" lang="ko-Kore-KR" altLang="en-US" sz="90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4290BE0-4ADD-164C-AF14-12407C5A4658}"/>
              </a:ext>
            </a:extLst>
          </p:cNvPr>
          <p:cNvSpPr txBox="1"/>
          <p:nvPr/>
        </p:nvSpPr>
        <p:spPr>
          <a:xfrm>
            <a:off x="2584621" y="4945417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xxx.xxx.xxx.5</a:t>
            </a:r>
            <a:endParaRPr kumimoji="1" lang="ko-Kore-KR" altLang="en-US" sz="90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FF166C4-0631-2440-9336-D3C5D0784FBE}"/>
              </a:ext>
            </a:extLst>
          </p:cNvPr>
          <p:cNvSpPr txBox="1"/>
          <p:nvPr/>
        </p:nvSpPr>
        <p:spPr>
          <a:xfrm>
            <a:off x="2584621" y="2198330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xxx.xxx.xxx.2</a:t>
            </a:r>
            <a:endParaRPr kumimoji="1"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1414117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Kotlin] 코틀린은 무엇인가?">
            <a:extLst>
              <a:ext uri="{FF2B5EF4-FFF2-40B4-BE49-F238E27FC236}">
                <a16:creationId xmlns:a16="http://schemas.microsoft.com/office/drawing/2014/main" id="{EDC59C84-9C74-EC45-BE9E-DE3CA108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051933"/>
            <a:ext cx="731968" cy="3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wift] 접근제어에 대해 알아보자!">
            <a:extLst>
              <a:ext uri="{FF2B5EF4-FFF2-40B4-BE49-F238E27FC236}">
                <a16:creationId xmlns:a16="http://schemas.microsoft.com/office/drawing/2014/main" id="{FDA502FD-7621-C64F-9B5E-9B52FD87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242356"/>
            <a:ext cx="767403" cy="51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로드밸런싱(Load Balancing) - 분산처리">
            <a:extLst>
              <a:ext uri="{FF2B5EF4-FFF2-40B4-BE49-F238E27FC236}">
                <a16:creationId xmlns:a16="http://schemas.microsoft.com/office/drawing/2014/main" id="{A528455F-6958-8E46-A9C8-571B9E1A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8" y="-274320"/>
            <a:ext cx="3728720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06AA1E-90A2-854E-B354-76768CBFAF04}"/>
              </a:ext>
            </a:extLst>
          </p:cNvPr>
          <p:cNvSpPr/>
          <p:nvPr/>
        </p:nvSpPr>
        <p:spPr>
          <a:xfrm>
            <a:off x="5943142" y="4008120"/>
            <a:ext cx="511602" cy="511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860EAC-D814-1E49-8CB6-246F690E7453}"/>
              </a:ext>
            </a:extLst>
          </p:cNvPr>
          <p:cNvSpPr/>
          <p:nvPr/>
        </p:nvSpPr>
        <p:spPr>
          <a:xfrm>
            <a:off x="5943142" y="4719763"/>
            <a:ext cx="511602" cy="511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87B269-9579-2849-8328-EC7617EBAE35}"/>
              </a:ext>
            </a:extLst>
          </p:cNvPr>
          <p:cNvSpPr/>
          <p:nvPr/>
        </p:nvSpPr>
        <p:spPr>
          <a:xfrm>
            <a:off x="5943142" y="5416638"/>
            <a:ext cx="511602" cy="511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63AED-1C0B-B749-9F20-148575C69B03}"/>
              </a:ext>
            </a:extLst>
          </p:cNvPr>
          <p:cNvSpPr/>
          <p:nvPr/>
        </p:nvSpPr>
        <p:spPr>
          <a:xfrm>
            <a:off x="4703767" y="4468746"/>
            <a:ext cx="511602" cy="10136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93D45E-23F0-1F4F-BADE-A567FFAE3742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5215369" y="4263921"/>
            <a:ext cx="727773" cy="711643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87283F-A1C1-9E4A-A489-E42DA6F47E66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5215369" y="4975564"/>
            <a:ext cx="727773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91BE25-E295-6C49-B7CD-39D6272ED246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215369" y="4975564"/>
            <a:ext cx="727773" cy="696875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자물쇠 윤곽선">
            <a:extLst>
              <a:ext uri="{FF2B5EF4-FFF2-40B4-BE49-F238E27FC236}">
                <a16:creationId xmlns:a16="http://schemas.microsoft.com/office/drawing/2014/main" id="{6DC59806-6925-8D47-A5A7-04745C50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971" y="4008120"/>
            <a:ext cx="1847466" cy="1847466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A5235A1-0D51-3541-AC48-29C905219F40}"/>
              </a:ext>
            </a:extLst>
          </p:cNvPr>
          <p:cNvSpPr/>
          <p:nvPr/>
        </p:nvSpPr>
        <p:spPr>
          <a:xfrm>
            <a:off x="2328128" y="3690324"/>
            <a:ext cx="5262880" cy="2570480"/>
          </a:xfrm>
          <a:prstGeom prst="round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306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20172</TotalTime>
  <Words>872</Words>
  <Application>Microsoft Macintosh PowerPoint</Application>
  <PresentationFormat>와이드스크린</PresentationFormat>
  <Paragraphs>311</Paragraphs>
  <Slides>49</Slides>
  <Notes>3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55</cp:revision>
  <dcterms:created xsi:type="dcterms:W3CDTF">2021-04-15T12:16:13Z</dcterms:created>
  <dcterms:modified xsi:type="dcterms:W3CDTF">2021-11-09T12:00:50Z</dcterms:modified>
</cp:coreProperties>
</file>